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A630-E2C2-4CC6-829A-B63459CBABFC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9BA7-71BB-4137-A429-A8044E8EA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63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A630-E2C2-4CC6-829A-B63459CBABFC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9BA7-71BB-4137-A429-A8044E8EA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A630-E2C2-4CC6-829A-B63459CBABFC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9BA7-71BB-4137-A429-A8044E8EA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6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A630-E2C2-4CC6-829A-B63459CBABFC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9BA7-71BB-4137-A429-A8044E8EA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01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A630-E2C2-4CC6-829A-B63459CBABFC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9BA7-71BB-4137-A429-A8044E8EA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76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A630-E2C2-4CC6-829A-B63459CBABFC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9BA7-71BB-4137-A429-A8044E8EA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52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A630-E2C2-4CC6-829A-B63459CBABFC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9BA7-71BB-4137-A429-A8044E8EA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0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A630-E2C2-4CC6-829A-B63459CBABFC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9BA7-71BB-4137-A429-A8044E8EA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13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A630-E2C2-4CC6-829A-B63459CBABFC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9BA7-71BB-4137-A429-A8044E8EA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A630-E2C2-4CC6-829A-B63459CBABFC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9BA7-71BB-4137-A429-A8044E8EA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4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A630-E2C2-4CC6-829A-B63459CBABFC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9BA7-71BB-4137-A429-A8044E8EA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43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8A630-E2C2-4CC6-829A-B63459CBABFC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9BA7-71BB-4137-A429-A8044E8EA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1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Homework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Render To Texture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99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Render</a:t>
            </a:r>
            <a:r>
              <a:rPr lang="en-US" altLang="ko-KR" dirty="0" smtClean="0"/>
              <a:t> To Texture - Concept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Render the scene information into texture.</a:t>
            </a:r>
          </a:p>
          <a:p>
            <a:r>
              <a:rPr lang="en-US" altLang="ko-KR" dirty="0" smtClean="0"/>
              <a:t>This textures will be used to implement various acceleration </a:t>
            </a:r>
            <a:r>
              <a:rPr lang="en-US" altLang="ko-KR" dirty="0"/>
              <a:t>techniques </a:t>
            </a:r>
            <a:r>
              <a:rPr lang="en-US" altLang="ko-KR" dirty="0" smtClean="0"/>
              <a:t>and lighting effects.</a:t>
            </a:r>
            <a:endParaRPr lang="ko-KR" altLang="en-US" dirty="0"/>
          </a:p>
        </p:txBody>
      </p:sp>
      <p:pic>
        <p:nvPicPr>
          <p:cNvPr id="7" name="Picture 2" descr="deferred renderi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647" y="3313881"/>
            <a:ext cx="3484831" cy="315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creen space ambient obscurance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3468130"/>
            <a:ext cx="5270500" cy="296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16708" y="6467653"/>
            <a:ext cx="1462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Defered</a:t>
            </a:r>
            <a:r>
              <a:rPr lang="en-US" altLang="ko-KR" sz="1200" dirty="0" smtClean="0"/>
              <a:t> rendering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410301" y="6467653"/>
            <a:ext cx="2965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Screen Space Ambient Occlusion(SSAO)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135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Render To Texture </a:t>
            </a:r>
            <a:r>
              <a:rPr lang="en-US" altLang="ko-KR" sz="3200" dirty="0"/>
              <a:t>[100pt]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597735" cy="435133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Create a simple scene with </a:t>
            </a:r>
            <a:r>
              <a:rPr lang="en-US" altLang="ko-KR" sz="2000" dirty="0" smtClean="0"/>
              <a:t>animation. </a:t>
            </a:r>
            <a:r>
              <a:rPr lang="en-US" altLang="ko-KR" sz="2000" dirty="0"/>
              <a:t>[20pt]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Render </a:t>
            </a:r>
            <a:r>
              <a:rPr lang="en-US" altLang="ko-KR" sz="2000" dirty="0" smtClean="0"/>
              <a:t>the </a:t>
            </a:r>
            <a:r>
              <a:rPr lang="en-US" altLang="ko-KR" sz="2000" dirty="0"/>
              <a:t>scene into </a:t>
            </a:r>
            <a:r>
              <a:rPr lang="en-US" altLang="ko-KR" sz="2000" dirty="0" smtClean="0"/>
              <a:t>a texture (texture01: color </a:t>
            </a:r>
            <a:r>
              <a:rPr lang="en-US" altLang="ko-KR" sz="2000" dirty="0"/>
              <a:t>image) </a:t>
            </a:r>
            <a:r>
              <a:rPr lang="en-US" altLang="ko-KR" sz="2000" dirty="0" smtClean="0"/>
              <a:t>using FBO. [25pt]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Render </a:t>
            </a:r>
            <a:r>
              <a:rPr lang="en-US" altLang="ko-KR" sz="2000" dirty="0" smtClean="0"/>
              <a:t>the depth of the scene </a:t>
            </a:r>
            <a:r>
              <a:rPr lang="en-US" altLang="ko-KR" sz="2000" dirty="0"/>
              <a:t>into </a:t>
            </a:r>
            <a:r>
              <a:rPr lang="en-US" altLang="ko-KR" sz="2000" dirty="0" smtClean="0"/>
              <a:t>another texture (texture02: grey </a:t>
            </a:r>
            <a:r>
              <a:rPr lang="en-US" altLang="ko-KR" sz="2000" dirty="0"/>
              <a:t>image) using </a:t>
            </a:r>
            <a:r>
              <a:rPr lang="en-US" altLang="ko-KR" sz="2000" dirty="0" smtClean="0"/>
              <a:t>FBO. </a:t>
            </a:r>
            <a:r>
              <a:rPr lang="en-US" altLang="ko-KR" sz="2000" dirty="0"/>
              <a:t>[25pt</a:t>
            </a:r>
            <a:r>
              <a:rPr lang="en-US" altLang="ko-KR" sz="2000" dirty="0" smtClean="0"/>
              <a:t>]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Create another scene with </a:t>
            </a:r>
            <a:r>
              <a:rPr lang="en-US" altLang="ko-KR" sz="2000" dirty="0" smtClean="0"/>
              <a:t>a rotating </a:t>
            </a:r>
            <a:r>
              <a:rPr lang="en-US" altLang="ko-KR" sz="2000" dirty="0"/>
              <a:t>cube. Attach textures that you’ve created </a:t>
            </a:r>
            <a:r>
              <a:rPr lang="en-US" altLang="ko-KR" sz="2000" dirty="0" smtClean="0"/>
              <a:t>above on the faces of the cube. [</a:t>
            </a:r>
            <a:r>
              <a:rPr lang="en-US" altLang="ko-KR" sz="2000" dirty="0"/>
              <a:t>30pt]</a:t>
            </a:r>
          </a:p>
          <a:p>
            <a:pPr lvl="1"/>
            <a:r>
              <a:rPr lang="en-US" altLang="ko-KR" sz="1800" dirty="0"/>
              <a:t>Let’s say cube has </a:t>
            </a:r>
            <a:r>
              <a:rPr lang="en-US" altLang="ko-KR" sz="1800" dirty="0" smtClean="0"/>
              <a:t>faces </a:t>
            </a:r>
            <a:r>
              <a:rPr lang="en-US" altLang="ko-KR" sz="1800" dirty="0"/>
              <a:t>{f1...f6</a:t>
            </a:r>
            <a:r>
              <a:rPr lang="en-US" altLang="ko-KR" sz="1800" dirty="0" smtClean="0"/>
              <a:t>}.</a:t>
            </a:r>
            <a:endParaRPr lang="en-US" altLang="ko-KR" sz="1800" dirty="0"/>
          </a:p>
          <a:p>
            <a:pPr lvl="1"/>
            <a:r>
              <a:rPr lang="en-US" altLang="ko-KR" sz="1800" dirty="0"/>
              <a:t>Apply </a:t>
            </a:r>
            <a:r>
              <a:rPr lang="en-US" altLang="ko-KR" sz="1800" dirty="0" smtClean="0"/>
              <a:t>texture01 </a:t>
            </a:r>
            <a:r>
              <a:rPr lang="en-US" altLang="ko-KR" sz="1800" dirty="0"/>
              <a:t>to {f1, f3, f5</a:t>
            </a:r>
            <a:r>
              <a:rPr lang="en-US" altLang="ko-KR" sz="1800" dirty="0" smtClean="0"/>
              <a:t>}.</a:t>
            </a:r>
            <a:endParaRPr lang="en-US" altLang="ko-KR" sz="1800" dirty="0"/>
          </a:p>
          <a:p>
            <a:pPr lvl="1"/>
            <a:r>
              <a:rPr lang="en-US" altLang="ko-KR" sz="1800" dirty="0"/>
              <a:t>Apply </a:t>
            </a:r>
            <a:r>
              <a:rPr lang="en-US" altLang="ko-KR" sz="1800" dirty="0" smtClean="0"/>
              <a:t>texture02 </a:t>
            </a:r>
            <a:r>
              <a:rPr lang="en-US" altLang="ko-KR" sz="1800" dirty="0"/>
              <a:t>to {f2, f4, f6</a:t>
            </a:r>
            <a:r>
              <a:rPr lang="en-US" altLang="ko-KR" sz="1800" dirty="0" smtClean="0"/>
              <a:t>}.</a:t>
            </a:r>
          </a:p>
          <a:p>
            <a:pPr lvl="1"/>
            <a:r>
              <a:rPr lang="en-US" altLang="ko-KR" sz="1800" dirty="0"/>
              <a:t>Use FBO </a:t>
            </a:r>
            <a:r>
              <a:rPr lang="en-US" altLang="ko-KR" sz="1800" dirty="0" smtClean="0"/>
              <a:t>you’ve made in previous step to </a:t>
            </a:r>
            <a:r>
              <a:rPr lang="en-US" altLang="ko-KR" sz="1800" dirty="0"/>
              <a:t>implement </a:t>
            </a:r>
            <a:r>
              <a:rPr lang="en-US" altLang="ko-KR" sz="1800" dirty="0" smtClean="0"/>
              <a:t>this part.</a:t>
            </a:r>
          </a:p>
          <a:p>
            <a:r>
              <a:rPr lang="en-US" altLang="ko-KR" sz="2200" dirty="0" smtClean="0"/>
              <a:t> Due date 2017/04/24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69" y="3338607"/>
            <a:ext cx="3115962" cy="3216055"/>
          </a:xfrm>
          <a:prstGeom prst="rect">
            <a:avLst/>
          </a:prstGeom>
        </p:spPr>
      </p:pic>
      <p:pic>
        <p:nvPicPr>
          <p:cNvPr id="6" name="Picture 4" descr="framebuffer objec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550" y="1091158"/>
            <a:ext cx="3938201" cy="179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28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163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Homework 2</vt:lpstr>
      <vt:lpstr>Render To Texture - Concept</vt:lpstr>
      <vt:lpstr>Render To Texture [100pt]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2</dc:title>
  <dc:creator>Wonjun Lee</dc:creator>
  <cp:lastModifiedBy>Wonjun Lee</cp:lastModifiedBy>
  <cp:revision>16</cp:revision>
  <dcterms:created xsi:type="dcterms:W3CDTF">2017-04-07T23:50:02Z</dcterms:created>
  <dcterms:modified xsi:type="dcterms:W3CDTF">2017-04-12T05:22:05Z</dcterms:modified>
</cp:coreProperties>
</file>