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6A21-A515-A640-9575-600B90754B5C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4ADE4-133F-F943-AA2E-B1F1B616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4ADE4-133F-F943-AA2E-B1F1B6161A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4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A174-841F-8B4A-57D5-EAECC63DD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3FB2B-75D2-25DF-7D9F-D589CD7C4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3344-3FE1-45D8-3216-C5364295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FE19-5C74-E7BC-C5B7-95DDB692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65C1-9386-596A-DC79-D50D32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49DA-4F2B-0A47-52D8-C5318A6E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8DA5-C45E-A0CC-4C93-EA228F58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EB3B-B495-C5DA-D970-FFF291B6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A398-3164-F696-C4C3-1B0F5FC7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CDF8-9C3A-5DD0-592B-F60B9B35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4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2F7CB-3122-C927-A7EC-00200716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ECB9C-0756-26A1-EEDB-1AABA4FA4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1233-66E5-1CBA-1F11-0A50CD5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237F8-514B-B137-7BF3-41EBAE37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5AAD-9697-98AD-F44D-02E088E9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D824-E345-5E8E-BFE4-AACC2A0A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9D34-B3CB-7999-CE07-A259C66E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24A6-B532-F702-BD7D-2E27464B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E4EB-9350-B0B1-6E07-F0CDCDB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513C-9A43-871D-5103-8BDBB802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2846-7364-96E9-799A-B16DD12C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D062-05EB-04C0-42AC-04FD89CE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F58D-65D9-3D3C-5ABC-69A46759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3B1B-F116-B733-B31D-D1B8062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7B0C-D4FE-7900-2821-A022186B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BB19-FB60-383C-52EC-3E7E9CD0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D1D6-FCB4-80D2-CB39-11D2F88D1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E47F-1907-9FF9-1E38-CCA576E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FD9B1-544A-92F5-92CC-7D0F691E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CE809-A79E-29CF-00B5-44E0E0CA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636F2-B8CA-6136-DAF9-1F6AEECC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6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CBE2-40BE-621B-39B8-30497A2D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664B-558A-733F-4733-0FA12EA7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1DFA-2B70-B63A-4D5F-ABE162FED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8146B-974B-3D49-1764-291923EAF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AF73-DC6D-AE7E-A029-87F67222C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718E0-5959-2EBC-B833-DED8C43C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51A27-53A3-679D-E8C8-7FC2409D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E8568-CDC2-FED6-80CD-DB154C9D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4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D712-95D9-D454-CE1F-649593C6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D700D-D461-0239-2D9F-864DA89B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A0160-9733-F11F-595F-4AA29755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606D-6C12-B484-A5C9-941D6B48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2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2EA7E-451C-CB22-4F8B-F6AB8DC2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647A4-B71A-1F20-AA00-6D5EA5F0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51A0C-74D7-A919-50E7-38290508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D037-5A4B-B537-9187-5B430A55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C9C1-B32D-D0D7-7CE8-10E8D83C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1848-D0DF-C9BE-E87E-03FC217A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F75D1-E706-A9CD-51C3-874912F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1D12-0FFB-A9EA-2A63-E2C0504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C17EC-F7FB-0DC4-6066-2C296F2C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9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AFE1-187E-EC22-B2E7-974EF51F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4BE2-F7E5-CD06-A7BE-EC803D4F7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361A7-308A-02B5-24BB-8536E036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6EF48-0748-7AD8-F51B-E7A1D05E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E564D-7A85-CA36-3181-34AE2B4F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2C257-2825-0C78-8709-C14B6D39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0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83ED5-76E3-70A8-C075-3778E048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79F22-CE0D-C376-29EE-65023B3A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1BDD-EAA2-FBDB-6712-6D0671E52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D6D3-BD6F-2E4E-B216-364D9FB74384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9582-B949-0CDB-425D-E570F523D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2522-BEFD-3BFF-FF82-65D59E506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816C-6BAA-2C42-8174-874D8E3D1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7EB028-AC9D-EE3E-4DD4-ABF7382C007A}"/>
              </a:ext>
            </a:extLst>
          </p:cNvPr>
          <p:cNvSpPr>
            <a:spLocks/>
          </p:cNvSpPr>
          <p:nvPr/>
        </p:nvSpPr>
        <p:spPr>
          <a:xfrm>
            <a:off x="406852" y="2271712"/>
            <a:ext cx="2160000" cy="21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A0A7D4-4A2A-6722-4EB9-D114B5A51E6A}"/>
              </a:ext>
            </a:extLst>
          </p:cNvPr>
          <p:cNvSpPr>
            <a:spLocks/>
          </p:cNvSpPr>
          <p:nvPr/>
        </p:nvSpPr>
        <p:spPr>
          <a:xfrm>
            <a:off x="6294043" y="1843157"/>
            <a:ext cx="2160000" cy="2160000"/>
          </a:xfrm>
          <a:prstGeom prst="ellipse">
            <a:avLst/>
          </a:prstGeom>
          <a:solidFill>
            <a:schemeClr val="tx2">
              <a:lumMod val="20000"/>
              <a:lumOff val="80000"/>
              <a:alpha val="2627"/>
            </a:schemeClr>
          </a:solidFill>
          <a:ln w="571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22401E-F6B4-1811-1F42-454E8F45D0C8}"/>
              </a:ext>
            </a:extLst>
          </p:cNvPr>
          <p:cNvSpPr>
            <a:spLocks/>
          </p:cNvSpPr>
          <p:nvPr/>
        </p:nvSpPr>
        <p:spPr>
          <a:xfrm>
            <a:off x="9246052" y="2349000"/>
            <a:ext cx="2160000" cy="21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EA005-545C-5863-EDBF-10B8F7096C5E}"/>
              </a:ext>
            </a:extLst>
          </p:cNvPr>
          <p:cNvGrpSpPr/>
          <p:nvPr/>
        </p:nvGrpSpPr>
        <p:grpSpPr>
          <a:xfrm>
            <a:off x="2875081" y="2157703"/>
            <a:ext cx="2160475" cy="2160011"/>
            <a:chOff x="3048263" y="2348989"/>
            <a:chExt cx="2160475" cy="21600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D7A0621-4B86-FF62-617C-1ABE2B966C2F}"/>
                </a:ext>
              </a:extLst>
            </p:cNvPr>
            <p:cNvSpPr>
              <a:spLocks/>
            </p:cNvSpPr>
            <p:nvPr/>
          </p:nvSpPr>
          <p:spPr>
            <a:xfrm>
              <a:off x="3084738" y="2349000"/>
              <a:ext cx="2124000" cy="2160000"/>
            </a:xfrm>
            <a:prstGeom prst="ellipse">
              <a:avLst/>
            </a:prstGeom>
            <a:solidFill>
              <a:srgbClr val="C13F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 descr="A green circle with black background&#10;&#10;Description automatically generated">
              <a:extLst>
                <a:ext uri="{FF2B5EF4-FFF2-40B4-BE49-F238E27FC236}">
                  <a16:creationId xmlns:a16="http://schemas.microsoft.com/office/drawing/2014/main" id="{5A4F3B81-8978-AAED-D578-72FEEA000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025"/>
            <a:stretch/>
          </p:blipFill>
          <p:spPr>
            <a:xfrm>
              <a:off x="3048263" y="2348989"/>
              <a:ext cx="1085305" cy="2160000"/>
            </a:xfrm>
            <a:prstGeom prst="rect">
              <a:avLst/>
            </a:prstGeom>
          </p:spPr>
        </p:pic>
      </p:grpSp>
      <p:pic>
        <p:nvPicPr>
          <p:cNvPr id="13" name="Picture 12" descr="A grey circle with white border&#10;&#10;Description automatically generated">
            <a:extLst>
              <a:ext uri="{FF2B5EF4-FFF2-40B4-BE49-F238E27FC236}">
                <a16:creationId xmlns:a16="http://schemas.microsoft.com/office/drawing/2014/main" id="{6031C1C2-937D-4A26-C5E8-AD6250823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3960428" y="2043694"/>
            <a:ext cx="1186577" cy="2388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B78951-06F6-5A1E-7649-CA09250F56DC}"/>
              </a:ext>
            </a:extLst>
          </p:cNvPr>
          <p:cNvSpPr txBox="1"/>
          <p:nvPr/>
        </p:nvSpPr>
        <p:spPr>
          <a:xfrm>
            <a:off x="3036948" y="3053037"/>
            <a:ext cx="84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Card 1</a:t>
            </a:r>
          </a:p>
        </p:txBody>
      </p:sp>
    </p:spTree>
    <p:extLst>
      <p:ext uri="{BB962C8B-B14F-4D97-AF65-F5344CB8AC3E}">
        <p14:creationId xmlns:p14="http://schemas.microsoft.com/office/powerpoint/2010/main" val="221713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Pitteri, Maria</dc:creator>
  <cp:lastModifiedBy>Maria Pitteri</cp:lastModifiedBy>
  <cp:revision>2</cp:revision>
  <dcterms:created xsi:type="dcterms:W3CDTF">2023-10-18T10:10:48Z</dcterms:created>
  <dcterms:modified xsi:type="dcterms:W3CDTF">2023-10-20T09:31:18Z</dcterms:modified>
</cp:coreProperties>
</file>