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F23"/>
    <a:srgbClr val="404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5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6F050-5DEF-42D5-A010-9F09690A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090A6-E006-4E5D-8AA1-F6654D8EB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0B2EE-3A1B-4455-9BD9-CFC26181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15C7D4-2930-41C0-95A0-66FF92C3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42EFC-E3D8-49A3-A065-90651C4A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56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67591-E4DE-4055-B9EC-BDD9DD2E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9B5C38-60B8-4CF3-9530-1E1BCFFFD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CB245-0024-4350-B8A7-624360AA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B9C0A-4DC1-4D13-B5D6-B8D78D36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E92DB-74F0-47E2-B212-8EBEECD4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47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1E6989-3484-4400-ADDC-E3BB65967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47C455-8ECD-4354-80F6-087E8105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AA1CC-B4C8-4487-97CC-05A3EECE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20E1F-9EDE-4F03-AE3D-77BB758F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E1CCF6-42C4-42FC-A4FE-5379FBD1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36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99214-9231-43DC-99AE-7A0E98D9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AFAE3-6F4D-4E81-AB86-71F299DD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E4E918-D8F2-4798-AE74-FD08D45A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662EC0-23D1-4136-A873-775D23BC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E5487-28F2-4B47-BE2C-96B6079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61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589F2-FA17-46B5-8B1D-BE909F99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1083F0-47CA-48A3-8283-36C40A61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14EE46-05A3-4885-971F-165EA406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37B03-6CC3-425E-8087-BB410AED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5A2FC-8B5A-4DEE-8B70-EDAD45A9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2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AD070-C982-43B1-96AA-94904F0D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287E8-6183-43D9-90D0-DC7C68AEF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AF1EA6-33AB-406F-BF1D-3122B457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67BC5E-B776-440F-8AA9-3C34ECD0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1275-5DD0-44FB-B393-D0CE0A0F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5A750-12A5-4DC9-96AF-594B698C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908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171DC-18B4-46F9-B8BC-86C90D1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6571F-4669-4D4F-A0F9-A80875C7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89F569-7A24-410C-98C2-131C62B4C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70E117-C0B5-4392-B215-82884B3C0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F561F9-A726-46A0-9C3B-FF0FA614C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5C82AD-47DF-4176-A802-6E1CA7E0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BF517D-C378-43D8-B99D-7F678EC5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4A3B8-9DA0-410B-83B0-41210A5A3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1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E92B4-F761-4A2B-AE11-78005B8C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50B3C9-FE40-4E20-B34C-E3E5261B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435B2B-5625-4A2B-89A6-FC568865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BC7C2-6486-4B2F-8292-28A5058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00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4680B7-36AD-4EED-89E3-76D008AE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45A480-848E-4A4A-8CB4-9C72F4FF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EAA456-1756-4C24-8FAD-3534FE2B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61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96B8-8918-443C-BD35-1B51D916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70F62-D009-4FBC-BD6F-AD6299A62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6A33E3-A2B3-44A7-BE56-52EC4BD9A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4FE843-4D98-423B-9F0E-45202FDB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3C8D88-88CE-4F7B-A6AD-149B144F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87ACB8-1E72-4FFB-A8BF-F065E976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1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9B113-0A1E-4E0A-9C3E-74E40FE9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4024A8-B66C-4DBA-B58C-D404041AA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AF1EB7-DF03-4BF3-9FAC-490F3F4D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3BE5D4-2674-4EA7-A5D4-1DCD2F84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6CDF2-47EA-4DB6-8D44-BD19E8C3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514CDA-E04E-4CD4-993C-C67BCE0D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1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FF9906-C7EA-47DC-AFAD-690BADCE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295447-E026-4F0C-AC1A-96FD72B7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953F8-F235-4D09-B4AC-8B316D167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F9E3-D299-4CE0-9155-1A92190B0246}" type="datetimeFigureOut">
              <a:rPr lang="es-ES" smtClean="0"/>
              <a:t>06/12/2021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E68BB-8A61-4651-AB41-672F66C22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31DC2F-95AA-4B16-A2A2-4E47B01BB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F48A-FA43-4ECF-B864-2E6FAAF81C5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05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5AFCBA1-C38F-46D1-B163-3ABC95E7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9" y="1064280"/>
            <a:ext cx="4711843" cy="38320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47226AD-AFD7-42A9-BE46-FA762C4C0417}"/>
              </a:ext>
            </a:extLst>
          </p:cNvPr>
          <p:cNvSpPr txBox="1"/>
          <p:nvPr/>
        </p:nvSpPr>
        <p:spPr>
          <a:xfrm>
            <a:off x="465789" y="206321"/>
            <a:ext cx="4281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Limpieza</a:t>
            </a:r>
          </a:p>
          <a:p>
            <a:pPr marL="285750" indent="-285750">
              <a:buFontTx/>
              <a:buChar char="-"/>
            </a:pPr>
            <a:r>
              <a:rPr lang="es-E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Combatimos colinealidad</a:t>
            </a:r>
          </a:p>
          <a:p>
            <a:pPr marL="285750" indent="-285750">
              <a:buFontTx/>
              <a:buChar char="-"/>
            </a:pPr>
            <a:r>
              <a:rPr lang="es-E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Convertimos las categóricas en cuantitativas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F4780A-8B47-4A7D-A45A-D7BB63B1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0" y="5279370"/>
            <a:ext cx="4711844" cy="88809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E3FD1EF-78E1-46DE-9E90-8D370F0E5310}"/>
              </a:ext>
            </a:extLst>
          </p:cNvPr>
          <p:cNvSpPr/>
          <p:nvPr/>
        </p:nvSpPr>
        <p:spPr>
          <a:xfrm>
            <a:off x="1378203" y="5015658"/>
            <a:ext cx="1364997" cy="1463201"/>
          </a:xfrm>
          <a:prstGeom prst="rect">
            <a:avLst/>
          </a:prstGeom>
          <a:solidFill>
            <a:srgbClr val="C2DF23">
              <a:alpha val="26000"/>
            </a:srgbClr>
          </a:solidFill>
          <a:ln>
            <a:solidFill>
              <a:srgbClr val="C2DF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69E4E6-9162-4FEC-9BEC-CAF384F725C4}"/>
              </a:ext>
            </a:extLst>
          </p:cNvPr>
          <p:cNvSpPr txBox="1"/>
          <p:nvPr/>
        </p:nvSpPr>
        <p:spPr>
          <a:xfrm>
            <a:off x="6350944" y="237322"/>
            <a:ext cx="4281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Predecimos</a:t>
            </a:r>
          </a:p>
          <a:p>
            <a:pPr marL="285750" indent="-285750">
              <a:buFontTx/>
              <a:buChar char="-"/>
            </a:pPr>
            <a:r>
              <a:rPr lang="es-E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Elegimos modelo</a:t>
            </a:r>
          </a:p>
          <a:p>
            <a:pPr marL="285750" indent="-285750">
              <a:buFontTx/>
              <a:buChar char="-"/>
            </a:pPr>
            <a:r>
              <a:rPr lang="es-E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Aplicamos modelo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72F8655-D285-46BA-A45D-4762C86FD24F}"/>
              </a:ext>
            </a:extLst>
          </p:cNvPr>
          <p:cNvCxnSpPr/>
          <p:nvPr/>
        </p:nvCxnSpPr>
        <p:spPr>
          <a:xfrm>
            <a:off x="5664820" y="1699304"/>
            <a:ext cx="0" cy="346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960285-DBBE-4BD6-ABE7-4B3BB5F1E468}"/>
              </a:ext>
            </a:extLst>
          </p:cNvPr>
          <p:cNvGrpSpPr/>
          <p:nvPr/>
        </p:nvGrpSpPr>
        <p:grpSpPr>
          <a:xfrm>
            <a:off x="6266986" y="1254692"/>
            <a:ext cx="5609062" cy="4912774"/>
            <a:chOff x="5477257" y="944985"/>
            <a:chExt cx="6376774" cy="503332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5FC6515-A52A-441D-A916-EBDF69411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2706" y="944985"/>
              <a:ext cx="6281325" cy="3449937"/>
            </a:xfrm>
            <a:prstGeom prst="rect">
              <a:avLst/>
            </a:prstGeom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EB47A8-392E-4350-920D-6F802741D4CD}"/>
                </a:ext>
              </a:extLst>
            </p:cNvPr>
            <p:cNvSpPr/>
            <p:nvPr/>
          </p:nvSpPr>
          <p:spPr>
            <a:xfrm>
              <a:off x="5477257" y="4187065"/>
              <a:ext cx="4281702" cy="207857"/>
            </a:xfrm>
            <a:prstGeom prst="rect">
              <a:avLst/>
            </a:prstGeom>
            <a:solidFill>
              <a:srgbClr val="C2DF23">
                <a:alpha val="26000"/>
              </a:srgbClr>
            </a:solidFill>
            <a:ln>
              <a:solidFill>
                <a:srgbClr val="C2DF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63D67A9E-7000-4BDE-AE77-889F2D1BF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2706" y="5133587"/>
              <a:ext cx="3794318" cy="844720"/>
            </a:xfrm>
            <a:prstGeom prst="rect">
              <a:avLst/>
            </a:prstGeom>
          </p:spPr>
        </p:pic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FB4913F-A22C-4528-96F2-7B8F933680AD}"/>
                </a:ext>
              </a:extLst>
            </p:cNvPr>
            <p:cNvCxnSpPr/>
            <p:nvPr/>
          </p:nvCxnSpPr>
          <p:spPr>
            <a:xfrm>
              <a:off x="6415024" y="4848041"/>
              <a:ext cx="295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4152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 ExtraBold</vt:lpstr>
      <vt:lpstr>Open Sans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Delás Cotrina</dc:creator>
  <cp:lastModifiedBy>María Delás Cotrina</cp:lastModifiedBy>
  <cp:revision>2</cp:revision>
  <dcterms:created xsi:type="dcterms:W3CDTF">2021-12-06T08:57:53Z</dcterms:created>
  <dcterms:modified xsi:type="dcterms:W3CDTF">2021-12-06T09:08:18Z</dcterms:modified>
</cp:coreProperties>
</file>