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6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E33-1CB6-43BF-8310-6D25077C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8A15-7C6E-400C-B6FC-37B3FA83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128-91D0-4692-81BA-C7F4375A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7AB1-CCB3-472C-8794-0F921FA0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07DE-87C5-4CD9-B8B5-50EA79FC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212-B2AA-4E62-9E23-862D1760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E8E7-536C-4956-907D-50C5892D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7D30-5068-46E0-9C0A-2061A38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C311-64DE-4696-BDF3-A60F3CDA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7D70-E5A8-4A4D-B5D9-DC86B5CB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1D15-6939-458E-B3EC-A0FA4271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4D6F1-95D8-458D-BD58-50D42900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8779-9D06-456A-A32D-C8908F0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7D96-BE3C-4CC7-8318-F18D2AEC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B605-40B0-45C5-80D0-5360ACFC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C8C-25F8-4280-9D58-A9A54E8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01B7-359B-4AFA-80BD-2583843A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8F9-8615-40FC-92AD-BEB645F6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FE5A-F1CD-46BD-98A8-21149D4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5D1A-7509-4AAA-A388-8B667AC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7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CDB-CAF6-4D50-B667-0BCF5014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C192-8ABE-43DC-ABE3-94062D8B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B66D-2C30-4E0D-BEC1-C5F4C25A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FEAB-B057-4235-A2E6-E192A9A6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C650-E5C2-447E-A06C-FB98BDB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5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741A-AE4F-45DC-BD4C-1ACD57F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6D16-0FC7-4761-BA89-8BE13A1B8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9208E-A2CA-4EDE-BEF3-10BD5196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81C4-040A-451B-B06C-02912C2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08CE-CD34-432A-9091-7739D863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8865F-694C-4DA0-AB8E-75B3559C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CED6-AF15-40A3-A48B-357141DC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9EA3-EF88-4DE5-8B99-0F50D7A8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23992-0CDD-4914-BC6C-EB9B871A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2CEDC-55FC-44CF-9F99-C1CED95F2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0B90F-2572-4D35-8C48-C4F9CAE0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E1AD0-A152-4999-8BB2-ACAE3F3A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AB4F7-8D57-442B-82EA-6CD9E4BF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21E4E-C1CE-48DA-8D72-0743010E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888-CC71-49BE-AEA2-3EEE4F4B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F462F-D901-44AD-AA86-C270A9F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2589A-249C-4706-B6F5-D53E5F13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65200-40C6-49CA-9A62-624915CF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6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B3C7E-F0FD-4893-B8DC-4239DED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83B01-ACA9-4A5A-9ADD-87B4B3C9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EB480-5903-476A-8F0B-57DA3500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2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D3B-679F-49AA-8135-DA084F64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7629-E506-40B9-AAEB-A368F6B2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BCBF-8C20-4219-A571-4E54AB4F2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25C7-12BF-4E10-BE90-2D5C5808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7F47-8FEC-4D93-AB4A-3FABA8B8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AAF8-2A4A-4AF5-8EAB-7962346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D58A-5D9E-4B9A-8635-50E8819D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37D6A-329A-455E-9331-4752FFAAF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913D1-50C3-4266-89E5-2B057737E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C496-6200-4B29-A3E4-5199093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B41E-4CBC-4830-AE07-80D8E33D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1364-3FBF-41CC-867B-53EDEBEE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81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9E447-5AE4-41A1-8ED9-76FA2F06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2F47-2F06-40EB-9BCE-6739DDA6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3AE5-F840-4273-BB60-12BE02E49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E1EA-241E-4D6B-A89B-B3D1E7B3E833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EA50-39BB-44F0-9B27-FBAC640FA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5DE0-0318-4E14-8117-F1CDC8AE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68F5-C51A-442D-81BE-CD2CDEBB69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9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B30175-B21D-4673-9230-75791CD6BAD7}"/>
              </a:ext>
            </a:extLst>
          </p:cNvPr>
          <p:cNvGrpSpPr/>
          <p:nvPr/>
        </p:nvGrpSpPr>
        <p:grpSpPr>
          <a:xfrm>
            <a:off x="976185" y="2225229"/>
            <a:ext cx="9904761" cy="2407542"/>
            <a:chOff x="976185" y="2225229"/>
            <a:chExt cx="9904761" cy="24075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9CB903-A557-4E6C-879D-E7DE4E4EB293}"/>
                </a:ext>
              </a:extLst>
            </p:cNvPr>
            <p:cNvGrpSpPr/>
            <p:nvPr/>
          </p:nvGrpSpPr>
          <p:grpSpPr>
            <a:xfrm>
              <a:off x="976185" y="2225229"/>
              <a:ext cx="9904761" cy="2407542"/>
              <a:chOff x="436254" y="2943497"/>
              <a:chExt cx="9904761" cy="2407542"/>
            </a:xfrm>
          </p:grpSpPr>
          <p:pic>
            <p:nvPicPr>
              <p:cNvPr id="5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44158D52-1449-4BE9-A064-D00EBF174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87" t="26283" b="19634"/>
              <a:stretch/>
            </p:blipFill>
            <p:spPr bwMode="auto">
              <a:xfrm>
                <a:off x="6339840" y="3230881"/>
                <a:ext cx="4001175" cy="186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22B6ECDB-3EF7-4F1D-846C-CFEF3EC70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92" r="77045" b="26443"/>
              <a:stretch/>
            </p:blipFill>
            <p:spPr bwMode="auto">
              <a:xfrm>
                <a:off x="436254" y="2943497"/>
                <a:ext cx="2137542" cy="2407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3FE9F-2672-4C8A-AC3F-E5A29E549BF8}"/>
                  </a:ext>
                </a:extLst>
              </p:cNvPr>
              <p:cNvSpPr txBox="1"/>
              <p:nvPr/>
            </p:nvSpPr>
            <p:spPr>
              <a:xfrm>
                <a:off x="2404962" y="3230881"/>
                <a:ext cx="41700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0" i="1" dirty="0">
                    <a:solidFill>
                      <a:srgbClr val="40404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perr</a:t>
                </a:r>
              </a:p>
            </p:txBody>
          </p:sp>
        </p:grpSp>
        <p:pic>
          <p:nvPicPr>
            <p:cNvPr id="1046" name="Picture 22" descr="Animal Perro Huellas - Gráficos vectoriales gratis en Pixabay">
              <a:extLst>
                <a:ext uri="{FF2B5EF4-FFF2-40B4-BE49-F238E27FC236}">
                  <a16:creationId xmlns:a16="http://schemas.microsoft.com/office/drawing/2014/main" id="{39C7538A-86CC-4576-A406-805FE0CE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413" y="3310129"/>
              <a:ext cx="822134" cy="83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B2DA254-5284-4FE3-841F-296FE4BCE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7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739EF1-ED69-4CAD-9B59-9D8641E929B2}"/>
              </a:ext>
            </a:extLst>
          </p:cNvPr>
          <p:cNvGrpSpPr/>
          <p:nvPr/>
        </p:nvGrpSpPr>
        <p:grpSpPr>
          <a:xfrm>
            <a:off x="440627" y="1924378"/>
            <a:ext cx="10440319" cy="2577301"/>
            <a:chOff x="440627" y="1924378"/>
            <a:chExt cx="10440319" cy="2577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9CB903-A557-4E6C-879D-E7DE4E4EB293}"/>
                </a:ext>
              </a:extLst>
            </p:cNvPr>
            <p:cNvGrpSpPr/>
            <p:nvPr/>
          </p:nvGrpSpPr>
          <p:grpSpPr>
            <a:xfrm>
              <a:off x="2944893" y="2512613"/>
              <a:ext cx="7936053" cy="1938992"/>
              <a:chOff x="2404962" y="3230881"/>
              <a:chExt cx="7936053" cy="1938992"/>
            </a:xfrm>
          </p:grpSpPr>
          <p:pic>
            <p:nvPicPr>
              <p:cNvPr id="5" name="Picture 2" descr="Logo de Tinder: la historia y el significado del logotipo, la marca y el  símbolo. | png, vector">
                <a:extLst>
                  <a:ext uri="{FF2B5EF4-FFF2-40B4-BE49-F238E27FC236}">
                    <a16:creationId xmlns:a16="http://schemas.microsoft.com/office/drawing/2014/main" id="{44158D52-1449-4BE9-A064-D00EBF174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87" t="26283" b="19634"/>
              <a:stretch/>
            </p:blipFill>
            <p:spPr bwMode="auto">
              <a:xfrm>
                <a:off x="6339840" y="3230881"/>
                <a:ext cx="4001175" cy="186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3FE9F-2672-4C8A-AC3F-E5A29E549BF8}"/>
                  </a:ext>
                </a:extLst>
              </p:cNvPr>
              <p:cNvSpPr txBox="1"/>
              <p:nvPr/>
            </p:nvSpPr>
            <p:spPr>
              <a:xfrm>
                <a:off x="2404962" y="3230881"/>
                <a:ext cx="41700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0" i="1" dirty="0">
                    <a:solidFill>
                      <a:srgbClr val="404040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perr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22F2D6-D9EE-490B-A987-83C5633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27" y="1924378"/>
              <a:ext cx="2577301" cy="2577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36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E58439-705C-44BA-829F-78ECAFA98962}"/>
              </a:ext>
            </a:extLst>
          </p:cNvPr>
          <p:cNvGrpSpPr/>
          <p:nvPr/>
        </p:nvGrpSpPr>
        <p:grpSpPr>
          <a:xfrm>
            <a:off x="1399933" y="0"/>
            <a:ext cx="9392134" cy="6858000"/>
            <a:chOff x="1399933" y="0"/>
            <a:chExt cx="939213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438CCB-098A-4B53-AAC7-4F4A15F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933" y="0"/>
              <a:ext cx="9392134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949CF-44C8-4A03-AA68-1487FD8DF37B}"/>
                </a:ext>
              </a:extLst>
            </p:cNvPr>
            <p:cNvSpPr/>
            <p:nvPr/>
          </p:nvSpPr>
          <p:spPr>
            <a:xfrm>
              <a:off x="6309360" y="4544568"/>
              <a:ext cx="4482707" cy="2240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7105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5B2351-AA5E-45B8-B16E-67E758F91B84}"/>
              </a:ext>
            </a:extLst>
          </p:cNvPr>
          <p:cNvSpPr txBox="1">
            <a:spLocks/>
          </p:cNvSpPr>
          <p:nvPr/>
        </p:nvSpPr>
        <p:spPr>
          <a:xfrm>
            <a:off x="583474" y="1227910"/>
            <a:ext cx="3274423" cy="5007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>
                <a:solidFill>
                  <a:srgbClr val="FF5E6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Thelast</a:t>
            </a:r>
            <a:endParaRPr lang="es-ES" sz="3200" i="1" dirty="0">
              <a:solidFill>
                <a:srgbClr val="FF5E6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5E105-23F4-43E8-9EAD-AB86E35B3B17}"/>
              </a:ext>
            </a:extLst>
          </p:cNvPr>
          <p:cNvSpPr txBox="1">
            <a:spLocks/>
          </p:cNvSpPr>
          <p:nvPr/>
        </p:nvSpPr>
        <p:spPr>
          <a:xfrm>
            <a:off x="6801395" y="2973982"/>
            <a:ext cx="2865120" cy="2081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Thelast</a:t>
            </a:r>
            <a:endParaRPr lang="es-ES" sz="2000" i="1" dirty="0">
              <a:solidFill>
                <a:schemeClr val="accent1">
                  <a:lumMod val="60000"/>
                  <a:lumOff val="4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230CF-8ABC-4FED-989B-E4E852E89C73}"/>
              </a:ext>
            </a:extLst>
          </p:cNvPr>
          <p:cNvGrpSpPr/>
          <p:nvPr/>
        </p:nvGrpSpPr>
        <p:grpSpPr>
          <a:xfrm>
            <a:off x="7973133" y="509458"/>
            <a:ext cx="3091107" cy="2081349"/>
            <a:chOff x="7973133" y="509458"/>
            <a:chExt cx="3091107" cy="2081349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C74D0CB-1F1A-4F66-AC41-CC64B90C2983}"/>
                </a:ext>
              </a:extLst>
            </p:cNvPr>
            <p:cNvSpPr txBox="1">
              <a:spLocks/>
            </p:cNvSpPr>
            <p:nvPr/>
          </p:nvSpPr>
          <p:spPr>
            <a:xfrm>
              <a:off x="8199120" y="509458"/>
              <a:ext cx="2865120" cy="2081349"/>
            </a:xfrm>
            <a:prstGeom prst="rect">
              <a:avLst/>
            </a:prstGeom>
            <a:noFill/>
          </p:spPr>
          <p:txBody>
            <a:bodyPr anchor="b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2800" i="1" dirty="0">
                  <a:solidFill>
                    <a:srgbClr val="FF5E6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</a:t>
              </a:r>
              <a:r>
                <a:rPr lang="es-E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Thelast</a:t>
              </a: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41F3D-F69D-4302-879C-A6370D3D45E7}"/>
                </a:ext>
              </a:extLst>
            </p:cNvPr>
            <p:cNvGrpSpPr/>
            <p:nvPr/>
          </p:nvGrpSpPr>
          <p:grpSpPr>
            <a:xfrm>
              <a:off x="7973133" y="1799192"/>
              <a:ext cx="721943" cy="721943"/>
              <a:chOff x="2698350" y="692331"/>
              <a:chExt cx="4767072" cy="47670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4958C6-0F07-45CF-B261-BCB2277D9240}"/>
                  </a:ext>
                </a:extLst>
              </p:cNvPr>
              <p:cNvSpPr/>
              <p:nvPr/>
            </p:nvSpPr>
            <p:spPr>
              <a:xfrm>
                <a:off x="4050574" y="2847703"/>
                <a:ext cx="2115095" cy="20203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E3FDBC-A155-4828-A599-D09D1D618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266" b="92839" l="9847" r="89898">
                            <a14:foregroundMark x1="46036" y1="92839" x2="46036" y2="92839"/>
                            <a14:foregroundMark x1="56266" y1="6266" x2="56266" y2="62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8350" y="692331"/>
                <a:ext cx="4767072" cy="47670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961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María Delás Cotrina</dc:creator>
  <cp:lastModifiedBy>María Delás Cotrina</cp:lastModifiedBy>
  <cp:revision>3</cp:revision>
  <dcterms:created xsi:type="dcterms:W3CDTF">2021-12-15T11:34:15Z</dcterms:created>
  <dcterms:modified xsi:type="dcterms:W3CDTF">2021-12-16T17:22:43Z</dcterms:modified>
</cp:coreProperties>
</file>