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D576-1416-49D6-9FDC-00532630C3AB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E99E-E47B-40C8-87D7-1AEC47BDE39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D576-1416-49D6-9FDC-00532630C3AB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E99E-E47B-40C8-87D7-1AEC47BDE39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D576-1416-49D6-9FDC-00532630C3AB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E99E-E47B-40C8-87D7-1AEC47BDE39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D576-1416-49D6-9FDC-00532630C3AB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E99E-E47B-40C8-87D7-1AEC47BDE39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D576-1416-49D6-9FDC-00532630C3AB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E99E-E47B-40C8-87D7-1AEC47BDE39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D576-1416-49D6-9FDC-00532630C3AB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E99E-E47B-40C8-87D7-1AEC47BDE39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D576-1416-49D6-9FDC-00532630C3AB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E99E-E47B-40C8-87D7-1AEC47BDE39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D576-1416-49D6-9FDC-00532630C3AB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E99E-E47B-40C8-87D7-1AEC47BDE39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D576-1416-49D6-9FDC-00532630C3AB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E99E-E47B-40C8-87D7-1AEC47BDE39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D576-1416-49D6-9FDC-00532630C3AB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E99E-E47B-40C8-87D7-1AEC47BDE39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D576-1416-49D6-9FDC-00532630C3AB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E99E-E47B-40C8-87D7-1AEC47BDE39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D576-1416-49D6-9FDC-00532630C3AB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3E99E-E47B-40C8-87D7-1AEC47BDE398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Exziton</a:t>
            </a:r>
            <a:r>
              <a:rPr lang="de-DE" dirty="0" smtClean="0"/>
              <a:t> </a:t>
            </a:r>
            <a:r>
              <a:rPr lang="de-DE" dirty="0" err="1" smtClean="0"/>
              <a:t>diffusion</a:t>
            </a:r>
            <a:r>
              <a:rPr lang="de-DE" dirty="0" smtClean="0"/>
              <a:t> model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 1.01 (DM1)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 </a:t>
            </a:r>
            <a:r>
              <a:rPr lang="de-DE" dirty="0" err="1" smtClean="0"/>
              <a:t>routine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400" dirty="0" smtClean="0"/>
              <a:t>3D </a:t>
            </a:r>
            <a:r>
              <a:rPr lang="de-DE" sz="2400" dirty="0" err="1" smtClean="0"/>
              <a:t>random</a:t>
            </a:r>
            <a:r>
              <a:rPr lang="de-DE" sz="2400" dirty="0" smtClean="0"/>
              <a:t> walk on </a:t>
            </a:r>
            <a:r>
              <a:rPr lang="de-DE" sz="2400" dirty="0" err="1" smtClean="0"/>
              <a:t>nanotube</a:t>
            </a:r>
            <a:r>
              <a:rPr lang="de-DE" sz="2400" dirty="0" smtClean="0"/>
              <a:t> </a:t>
            </a:r>
            <a:r>
              <a:rPr lang="de-DE" sz="2400" dirty="0" err="1" smtClean="0"/>
              <a:t>lattice</a:t>
            </a:r>
            <a:endParaRPr lang="de-DE" sz="2400" dirty="0" smtClean="0"/>
          </a:p>
          <a:p>
            <a:r>
              <a:rPr lang="de-DE" sz="2400" dirty="0" smtClean="0"/>
              <a:t>Diffusion </a:t>
            </a:r>
            <a:r>
              <a:rPr lang="de-DE" sz="2400" dirty="0" err="1" smtClean="0"/>
              <a:t>constant</a:t>
            </a:r>
            <a:r>
              <a:rPr lang="de-DE" sz="2400" dirty="0" smtClean="0"/>
              <a:t> </a:t>
            </a:r>
            <a:r>
              <a:rPr lang="de-DE" sz="2400" dirty="0" err="1" smtClean="0"/>
              <a:t>from</a:t>
            </a:r>
            <a:r>
              <a:rPr lang="de-DE" sz="2400" dirty="0" smtClean="0"/>
              <a:t> (Hertel 2010): 10^(15) nm^2/s</a:t>
            </a:r>
          </a:p>
          <a:p>
            <a:r>
              <a:rPr lang="de-DE" sz="2400" dirty="0" err="1" smtClean="0"/>
              <a:t>Lifetime</a:t>
            </a:r>
            <a:r>
              <a:rPr lang="de-DE" sz="2400" dirty="0" smtClean="0"/>
              <a:t> </a:t>
            </a:r>
            <a:r>
              <a:rPr lang="de-DE" sz="2400" dirty="0" err="1" smtClean="0"/>
              <a:t>calculated</a:t>
            </a:r>
            <a:r>
              <a:rPr lang="de-DE" sz="2400" dirty="0" smtClean="0"/>
              <a:t> </a:t>
            </a:r>
            <a:r>
              <a:rPr lang="de-DE" sz="2400" dirty="0" err="1" smtClean="0"/>
              <a:t>by</a:t>
            </a:r>
            <a:r>
              <a:rPr lang="de-DE" sz="2400" dirty="0" smtClean="0"/>
              <a:t> </a:t>
            </a:r>
            <a:r>
              <a:rPr lang="de-DE" sz="2400" dirty="0" err="1" smtClean="0"/>
              <a:t>k_on</a:t>
            </a:r>
            <a:r>
              <a:rPr lang="de-DE" sz="2400" dirty="0" smtClean="0"/>
              <a:t>/off </a:t>
            </a:r>
            <a:r>
              <a:rPr lang="de-DE" sz="2400" dirty="0" err="1" smtClean="0"/>
              <a:t>values</a:t>
            </a:r>
            <a:r>
              <a:rPr lang="de-DE" sz="2400" dirty="0" smtClean="0"/>
              <a:t>: T = 1/k*</a:t>
            </a:r>
            <a:r>
              <a:rPr lang="de-DE" sz="2400" dirty="0" err="1" smtClean="0"/>
              <a:t>ln</a:t>
            </a:r>
            <a:r>
              <a:rPr lang="de-DE" sz="2400" dirty="0" smtClean="0"/>
              <a:t>(1/r)</a:t>
            </a:r>
          </a:p>
          <a:p>
            <a:endParaRPr lang="de-DE" sz="2400" dirty="0" smtClean="0"/>
          </a:p>
          <a:p>
            <a:pPr marL="457200" indent="-457200">
              <a:buNone/>
            </a:pPr>
            <a:r>
              <a:rPr lang="de-DE" sz="2400" dirty="0" smtClean="0"/>
              <a:t>Routine: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err="1" smtClean="0"/>
              <a:t>Creates</a:t>
            </a:r>
            <a:r>
              <a:rPr lang="de-DE" sz="2400" dirty="0" smtClean="0"/>
              <a:t> 2 </a:t>
            </a:r>
            <a:r>
              <a:rPr lang="de-DE" sz="2400" dirty="0" err="1" smtClean="0"/>
              <a:t>initial</a:t>
            </a:r>
            <a:r>
              <a:rPr lang="de-DE" sz="2400" dirty="0" smtClean="0"/>
              <a:t> </a:t>
            </a:r>
            <a:r>
              <a:rPr lang="de-DE" sz="2400" dirty="0" err="1" smtClean="0"/>
              <a:t>conditions</a:t>
            </a:r>
            <a:r>
              <a:rPr lang="de-DE" sz="2400" dirty="0" smtClean="0"/>
              <a:t> per </a:t>
            </a:r>
            <a:r>
              <a:rPr lang="de-DE" sz="2400" dirty="0" err="1" smtClean="0"/>
              <a:t>exciton</a:t>
            </a:r>
            <a:r>
              <a:rPr lang="de-DE" sz="2400" dirty="0" smtClean="0"/>
              <a:t>: </a:t>
            </a:r>
            <a:r>
              <a:rPr lang="de-DE" sz="2400" dirty="0" err="1" smtClean="0"/>
              <a:t>Radiative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non-</a:t>
            </a:r>
            <a:r>
              <a:rPr lang="de-DE" sz="2400" dirty="0" err="1" smtClean="0"/>
              <a:t>radiative</a:t>
            </a:r>
            <a:r>
              <a:rPr lang="de-DE" sz="2400" dirty="0" smtClean="0"/>
              <a:t> </a:t>
            </a:r>
            <a:r>
              <a:rPr lang="de-DE" sz="2400" dirty="0" err="1" smtClean="0"/>
              <a:t>emission</a:t>
            </a:r>
            <a:r>
              <a:rPr lang="de-DE" sz="2400" dirty="0" smtClean="0"/>
              <a:t> </a:t>
            </a:r>
            <a:r>
              <a:rPr lang="de-DE" sz="2400" dirty="0" err="1" smtClean="0"/>
              <a:t>by</a:t>
            </a:r>
            <a:r>
              <a:rPr lang="de-DE" sz="2400" dirty="0" smtClean="0"/>
              <a:t> </a:t>
            </a:r>
            <a:r>
              <a:rPr lang="de-DE" sz="2400" dirty="0" err="1" smtClean="0"/>
              <a:t>creating</a:t>
            </a:r>
            <a:r>
              <a:rPr lang="de-DE" sz="2400" dirty="0" smtClean="0"/>
              <a:t> </a:t>
            </a:r>
            <a:r>
              <a:rPr lang="de-DE" sz="2400" dirty="0" err="1"/>
              <a:t>T</a:t>
            </a:r>
            <a:r>
              <a:rPr lang="de-DE" sz="2400" dirty="0" err="1" smtClean="0"/>
              <a:t>_rad</a:t>
            </a:r>
            <a:r>
              <a:rPr lang="de-DE" sz="2400" dirty="0" smtClean="0"/>
              <a:t> &amp; </a:t>
            </a:r>
            <a:r>
              <a:rPr lang="de-DE" sz="2400" dirty="0" err="1" smtClean="0"/>
              <a:t>T_nonrad</a:t>
            </a:r>
            <a:endParaRPr lang="de-DE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400" dirty="0" err="1" smtClean="0"/>
              <a:t>Smallest</a:t>
            </a:r>
            <a:r>
              <a:rPr lang="de-DE" sz="2400" dirty="0" smtClean="0"/>
              <a:t> </a:t>
            </a:r>
            <a:r>
              <a:rPr lang="de-DE" sz="2400" dirty="0" err="1" smtClean="0"/>
              <a:t>number</a:t>
            </a:r>
            <a:r>
              <a:rPr lang="de-DE" sz="2400" dirty="0" smtClean="0"/>
              <a:t> </a:t>
            </a:r>
            <a:r>
              <a:rPr lang="de-DE" sz="2400" dirty="0" err="1" smtClean="0"/>
              <a:t>wins</a:t>
            </a:r>
            <a:r>
              <a:rPr lang="de-DE" sz="2400" dirty="0" smtClean="0"/>
              <a:t> (</a:t>
            </a:r>
            <a:r>
              <a:rPr lang="de-DE" sz="2400" dirty="0" err="1" smtClean="0"/>
              <a:t>happens</a:t>
            </a:r>
            <a:r>
              <a:rPr lang="de-DE" sz="2400" dirty="0" smtClean="0"/>
              <a:t> </a:t>
            </a:r>
            <a:r>
              <a:rPr lang="de-DE" sz="2400" dirty="0" err="1" smtClean="0"/>
              <a:t>first</a:t>
            </a:r>
            <a:r>
              <a:rPr lang="de-DE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In </a:t>
            </a:r>
            <a:r>
              <a:rPr lang="de-DE" sz="2400" dirty="0" err="1" smtClean="0"/>
              <a:t>this</a:t>
            </a:r>
            <a:r>
              <a:rPr lang="de-DE" sz="2400" dirty="0" smtClean="0"/>
              <a:t> time,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exciton</a:t>
            </a:r>
            <a:r>
              <a:rPr lang="de-DE" sz="2400" dirty="0" smtClean="0"/>
              <a:t> diffuses </a:t>
            </a:r>
            <a:r>
              <a:rPr lang="de-DE" sz="2400" dirty="0" err="1" smtClean="0"/>
              <a:t>randomly</a:t>
            </a:r>
            <a:r>
              <a:rPr lang="de-DE" sz="2400" dirty="0" smtClean="0"/>
              <a:t> on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lattice</a:t>
            </a:r>
            <a:endParaRPr lang="de-DE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400" dirty="0" err="1" smtClean="0"/>
              <a:t>If</a:t>
            </a:r>
            <a:r>
              <a:rPr lang="de-DE" sz="2400" dirty="0" smtClean="0"/>
              <a:t> </a:t>
            </a:r>
            <a:r>
              <a:rPr lang="de-DE" sz="2400" dirty="0" err="1" smtClean="0"/>
              <a:t>it</a:t>
            </a:r>
            <a:r>
              <a:rPr lang="de-DE" sz="2400" dirty="0" smtClean="0"/>
              <a:t> </a:t>
            </a:r>
            <a:r>
              <a:rPr lang="de-DE" sz="2400" dirty="0" err="1" smtClean="0"/>
              <a:t>hits</a:t>
            </a:r>
            <a:r>
              <a:rPr lang="de-DE" sz="2400" dirty="0" smtClean="0"/>
              <a:t> a </a:t>
            </a:r>
            <a:r>
              <a:rPr lang="de-DE" sz="2400" dirty="0" err="1" smtClean="0"/>
              <a:t>defect</a:t>
            </a:r>
            <a:r>
              <a:rPr lang="de-DE" sz="2400" dirty="0" smtClean="0"/>
              <a:t> (</a:t>
            </a:r>
            <a:r>
              <a:rPr lang="de-DE" sz="2400" dirty="0" err="1" smtClean="0"/>
              <a:t>distance</a:t>
            </a:r>
            <a:r>
              <a:rPr lang="de-DE" sz="2400" dirty="0" smtClean="0"/>
              <a:t> &lt; 2 </a:t>
            </a:r>
            <a:r>
              <a:rPr lang="de-DE" sz="2400" dirty="0" err="1" smtClean="0"/>
              <a:t>nm</a:t>
            </a:r>
            <a:r>
              <a:rPr lang="de-DE" sz="2400" dirty="0" smtClean="0"/>
              <a:t>), </a:t>
            </a:r>
            <a:r>
              <a:rPr lang="de-DE" sz="2400" dirty="0" err="1" smtClean="0"/>
              <a:t>two</a:t>
            </a:r>
            <a:r>
              <a:rPr lang="de-DE" sz="2400" dirty="0" smtClean="0"/>
              <a:t> additional </a:t>
            </a:r>
            <a:r>
              <a:rPr lang="de-DE" sz="2400" dirty="0" err="1" smtClean="0"/>
              <a:t>conditions</a:t>
            </a:r>
            <a:r>
              <a:rPr lang="de-DE" sz="2400" dirty="0" smtClean="0"/>
              <a:t> </a:t>
            </a:r>
            <a:r>
              <a:rPr lang="de-DE" sz="2400" dirty="0" err="1" smtClean="0"/>
              <a:t>appear</a:t>
            </a:r>
            <a:r>
              <a:rPr lang="de-DE" sz="2400" dirty="0" smtClean="0"/>
              <a:t>: </a:t>
            </a:r>
            <a:r>
              <a:rPr lang="de-DE" sz="2400" dirty="0" err="1" smtClean="0"/>
              <a:t>radiative</a:t>
            </a:r>
            <a:r>
              <a:rPr lang="de-DE" sz="2400" dirty="0"/>
              <a:t> </a:t>
            </a:r>
            <a:r>
              <a:rPr lang="de-DE" sz="2400" dirty="0" smtClean="0"/>
              <a:t>&amp; non-</a:t>
            </a:r>
            <a:r>
              <a:rPr lang="de-DE" sz="2400" dirty="0" err="1" smtClean="0"/>
              <a:t>radiative</a:t>
            </a:r>
            <a:r>
              <a:rPr lang="de-DE" sz="2400" dirty="0" smtClean="0"/>
              <a:t> </a:t>
            </a:r>
            <a:r>
              <a:rPr lang="de-DE" sz="2400" dirty="0" err="1" smtClean="0"/>
              <a:t>defect</a:t>
            </a:r>
            <a:r>
              <a:rPr lang="de-DE" sz="2400" dirty="0" smtClean="0"/>
              <a:t> </a:t>
            </a:r>
            <a:r>
              <a:rPr lang="de-DE" sz="2400" dirty="0" err="1" smtClean="0"/>
              <a:t>emission</a:t>
            </a:r>
            <a:endParaRPr lang="de-DE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Same </a:t>
            </a:r>
            <a:r>
              <a:rPr lang="de-DE" sz="2400" dirty="0" err="1" smtClean="0"/>
              <a:t>as</a:t>
            </a:r>
            <a:r>
              <a:rPr lang="de-DE" sz="2400" dirty="0" smtClean="0"/>
              <a:t> </a:t>
            </a:r>
            <a:r>
              <a:rPr lang="de-DE" sz="2400" dirty="0" err="1" smtClean="0"/>
              <a:t>before</a:t>
            </a:r>
            <a:r>
              <a:rPr lang="de-DE" sz="2400" dirty="0" smtClean="0"/>
              <a:t>: </a:t>
            </a:r>
            <a:r>
              <a:rPr lang="de-DE" sz="2400" dirty="0" err="1" smtClean="0"/>
              <a:t>calculates</a:t>
            </a:r>
            <a:r>
              <a:rPr lang="de-DE" sz="2400" dirty="0" smtClean="0"/>
              <a:t> </a:t>
            </a:r>
            <a:r>
              <a:rPr lang="de-DE" sz="2400" dirty="0" err="1" smtClean="0"/>
              <a:t>T_def_rad</a:t>
            </a:r>
            <a:r>
              <a:rPr lang="de-DE" sz="2400" dirty="0" smtClean="0"/>
              <a:t> &amp; </a:t>
            </a:r>
            <a:r>
              <a:rPr lang="de-DE" sz="2400" dirty="0" err="1" smtClean="0"/>
              <a:t>T_def_nonrad</a:t>
            </a:r>
            <a:r>
              <a:rPr lang="de-DE" sz="2400" dirty="0" smtClean="0"/>
              <a:t>, </a:t>
            </a:r>
            <a:r>
              <a:rPr lang="de-DE" sz="2400" dirty="0" err="1" smtClean="0"/>
              <a:t>smallest</a:t>
            </a:r>
            <a:r>
              <a:rPr lang="de-DE" sz="2400" dirty="0" smtClean="0"/>
              <a:t> </a:t>
            </a:r>
            <a:r>
              <a:rPr lang="de-DE" sz="2400" dirty="0" err="1" smtClean="0"/>
              <a:t>wins</a:t>
            </a:r>
            <a:endParaRPr lang="de-DE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In </a:t>
            </a:r>
            <a:r>
              <a:rPr lang="de-DE" sz="2400" dirty="0" err="1" smtClean="0"/>
              <a:t>the</a:t>
            </a:r>
            <a:r>
              <a:rPr lang="de-DE" sz="2400" dirty="0" smtClean="0"/>
              <a:t> end: Counts </a:t>
            </a:r>
            <a:r>
              <a:rPr lang="de-DE" sz="2400" dirty="0" err="1" smtClean="0"/>
              <a:t>numbers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different </a:t>
            </a:r>
            <a:r>
              <a:rPr lang="de-DE" sz="2400" dirty="0" err="1" smtClean="0"/>
              <a:t>states</a:t>
            </a:r>
            <a:r>
              <a:rPr lang="de-DE" sz="2400" dirty="0" smtClean="0"/>
              <a:t> </a:t>
            </a:r>
            <a:r>
              <a:rPr lang="de-DE" sz="2400" dirty="0" err="1" smtClean="0"/>
              <a:t>happened</a:t>
            </a:r>
            <a:endParaRPr lang="de-DE" sz="2400" dirty="0" smtClean="0"/>
          </a:p>
          <a:p>
            <a:pPr marL="457200" indent="-457200">
              <a:buFont typeface="+mj-lt"/>
              <a:buAutoNum type="arabicPeriod"/>
            </a:pPr>
            <a:endParaRPr lang="de-DE" sz="2400" dirty="0" smtClean="0"/>
          </a:p>
        </p:txBody>
      </p:sp>
      <p:pic>
        <p:nvPicPr>
          <p:cNvPr id="2050" name="Picture 2" descr="C:\Users\Daniel\ownCloud\lab\code\Exciton diffusion model\Ex_Diffusion_tra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188640"/>
            <a:ext cx="2367981" cy="17728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Readout</a:t>
            </a:r>
            <a:endParaRPr lang="de-DE" dirty="0"/>
          </a:p>
        </p:txBody>
      </p:sp>
      <p:pic>
        <p:nvPicPr>
          <p:cNvPr id="3074" name="Picture 2" descr="C:\Users\Daniel\ownCloud\lab\code\Exciton diffusion model\readou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2856"/>
            <a:ext cx="4559127" cy="4185295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1187624" y="1979548"/>
            <a:ext cx="281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I_def_rad</a:t>
            </a:r>
            <a:r>
              <a:rPr lang="de-DE" dirty="0" smtClean="0"/>
              <a:t>(</a:t>
            </a:r>
            <a:r>
              <a:rPr lang="de-DE" dirty="0" err="1" smtClean="0"/>
              <a:t>k_rad</a:t>
            </a:r>
            <a:r>
              <a:rPr lang="de-DE" dirty="0" smtClean="0"/>
              <a:t>, </a:t>
            </a:r>
            <a:r>
              <a:rPr lang="de-DE" dirty="0" err="1" smtClean="0"/>
              <a:t>k_def_rad</a:t>
            </a:r>
            <a:r>
              <a:rPr lang="de-DE" dirty="0" smtClean="0"/>
              <a:t>)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Bildschirmpräsentation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Exziton diffusion model</vt:lpstr>
      <vt:lpstr>Program routine</vt:lpstr>
      <vt:lpstr>Readout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Exziton diffusion model</dc:title>
  <dc:creator>Daniel</dc:creator>
  <cp:lastModifiedBy>Daniel</cp:lastModifiedBy>
  <cp:revision>2</cp:revision>
  <dcterms:created xsi:type="dcterms:W3CDTF">2019-11-04T12:23:44Z</dcterms:created>
  <dcterms:modified xsi:type="dcterms:W3CDTF">2019-11-04T12:37:33Z</dcterms:modified>
</cp:coreProperties>
</file>