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9" r:id="rId4"/>
    <p:sldId id="262" r:id="rId5"/>
    <p:sldId id="260" r:id="rId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 rtl="0"/>
          <a:r>
            <a:rPr lang="es-ES" noProof="0" dirty="0"/>
            <a:t>Base de Datos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/>
          <a:r>
            <a:rPr lang="es-ES" noProof="0" dirty="0"/>
            <a:t>Consola de errores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/>
          <a:r>
            <a:rPr lang="es-ES" noProof="0" dirty="0"/>
            <a:t>Filtros Incorporados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AGREGAR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MODIFICAR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BORRAR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0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0"/>
      <dgm:spPr/>
    </dgm:pt>
    <dgm:pt modelId="{429CABD1-4116-474B-81BF-735E2CA9DD00}" type="pres">
      <dgm:prSet presAssocID="{7E5AA53B-3EEE-4DE4-BB81-9044890C2946}" presName="dstNode" presStyleLbl="node1" presStyleIdx="0" presStyleCnt="0"/>
      <dgm:spPr/>
    </dgm:pt>
  </dgm:ptLst>
  <dgm:cxnLst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Base de Datos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Consola de errores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Filtros Incorporados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AGREGAR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MODIFICAR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BORRAR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o de lista de etiquetas"/>
  <dgm:desc val="Se usa para mostrar fragmentos no secuenciales o agrupados de información acompañados de elementos visuales relacionados. Funciona mejor con iconos o imágenes pequeñas con leyendas de texto breve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14/12/2022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14/12/2022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04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14/12/2022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14/12/2022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14/12/2022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14/12/2022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14/12/2022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14/12/2022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14/12/2022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14/12/2022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14/12/2022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14/12/2022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14/12/2022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14/12/2022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Proyecto </a:t>
            </a:r>
            <a:r>
              <a:rPr lang="es-ES" sz="6000" dirty="0" err="1">
                <a:solidFill>
                  <a:schemeClr val="bg1"/>
                </a:solidFill>
              </a:rPr>
              <a:t>javafx</a:t>
            </a:r>
            <a:endParaRPr lang="es-ES" sz="6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María José duque,  Alejandro </a:t>
            </a:r>
            <a:r>
              <a:rPr lang="es-ES" dirty="0" err="1">
                <a:solidFill>
                  <a:srgbClr val="7CEBFF"/>
                </a:solidFill>
              </a:rPr>
              <a:t>garcía</a:t>
            </a:r>
            <a:endParaRPr lang="es-E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EFF"/>
                </a:solidFill>
              </a:rPr>
              <a:t>pilares</a:t>
            </a:r>
          </a:p>
        </p:txBody>
      </p:sp>
      <p:graphicFrame>
        <p:nvGraphicFramePr>
          <p:cNvPr id="4" name="Marcador de contenido 3" descr="Gráfico de SmartArt, icono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05731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Comunicaciones digitales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216912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VISTA 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361138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27630589-DA79-FB0F-B433-AA4824B8E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572" y="2361459"/>
            <a:ext cx="7161594" cy="369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6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730493DC-5911-4636-A693-50D9F311C5D4}" vid="{C48B9032-91E5-4062-92EA-18F233085F2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5</TotalTime>
  <Words>30</Words>
  <Application>Microsoft Office PowerPoint</Application>
  <PresentationFormat>Panorámica</PresentationFormat>
  <Paragraphs>17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Dividendo</vt:lpstr>
      <vt:lpstr>Proyecto javafx</vt:lpstr>
      <vt:lpstr>pilares</vt:lpstr>
      <vt:lpstr>Comunicaciones digitales</vt:lpstr>
      <vt:lpstr>VISTA 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javafx</dc:title>
  <dc:creator>Alejandro García Peña</dc:creator>
  <cp:lastModifiedBy>Alejandro García Peña</cp:lastModifiedBy>
  <cp:revision>1</cp:revision>
  <dcterms:created xsi:type="dcterms:W3CDTF">2022-12-14T22:13:02Z</dcterms:created>
  <dcterms:modified xsi:type="dcterms:W3CDTF">2022-12-14T22:18:37Z</dcterms:modified>
</cp:coreProperties>
</file>