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agalin" charset="1" panose="00000500000000000000"/>
      <p:regular r:id="rId15"/>
    </p:embeddedFont>
    <p:embeddedFont>
      <p:font typeface="Arimo Bold" charset="1" panose="020B0704020202020204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9300" y="2517752"/>
            <a:ext cx="13729401" cy="5251496"/>
          </a:xfrm>
          <a:custGeom>
            <a:avLst/>
            <a:gdLst/>
            <a:ahLst/>
            <a:cxnLst/>
            <a:rect r="r" b="b" t="t" l="l"/>
            <a:pathLst>
              <a:path h="5251496" w="13729401">
                <a:moveTo>
                  <a:pt x="0" y="0"/>
                </a:moveTo>
                <a:lnTo>
                  <a:pt x="13729400" y="0"/>
                </a:lnTo>
                <a:lnTo>
                  <a:pt x="13729400" y="5251496"/>
                </a:lnTo>
                <a:lnTo>
                  <a:pt x="0" y="5251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5829" y="6451383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1"/>
                </a:lnTo>
                <a:lnTo>
                  <a:pt x="0" y="194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00397">
            <a:off x="1904384" y="1719884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2"/>
                </a:lnTo>
                <a:lnTo>
                  <a:pt x="0" y="194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2006" y="8124285"/>
            <a:ext cx="1693714" cy="1893380"/>
          </a:xfrm>
          <a:custGeom>
            <a:avLst/>
            <a:gdLst/>
            <a:ahLst/>
            <a:cxnLst/>
            <a:rect r="r" b="b" t="t" l="l"/>
            <a:pathLst>
              <a:path h="1893380" w="1693714">
                <a:moveTo>
                  <a:pt x="0" y="0"/>
                </a:moveTo>
                <a:lnTo>
                  <a:pt x="1693715" y="0"/>
                </a:lnTo>
                <a:lnTo>
                  <a:pt x="1693715" y="1893380"/>
                </a:lnTo>
                <a:lnTo>
                  <a:pt x="0" y="189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08700" y="591445"/>
            <a:ext cx="1549466" cy="1732126"/>
          </a:xfrm>
          <a:custGeom>
            <a:avLst/>
            <a:gdLst/>
            <a:ahLst/>
            <a:cxnLst/>
            <a:rect r="r" b="b" t="t" l="l"/>
            <a:pathLst>
              <a:path h="1732126" w="1549466">
                <a:moveTo>
                  <a:pt x="0" y="0"/>
                </a:moveTo>
                <a:lnTo>
                  <a:pt x="1549466" y="0"/>
                </a:lnTo>
                <a:lnTo>
                  <a:pt x="1549466" y="1732126"/>
                </a:lnTo>
                <a:lnTo>
                  <a:pt x="0" y="173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24021" y="-172521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2" y="0"/>
                </a:lnTo>
                <a:lnTo>
                  <a:pt x="3489742" y="2690273"/>
                </a:lnTo>
                <a:lnTo>
                  <a:pt x="0" y="269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78714" y="2847340"/>
            <a:ext cx="9730571" cy="4038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3"/>
              </a:lnSpc>
            </a:pPr>
            <a:r>
              <a:rPr lang="en-US" sz="7695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Sistema de Gestão de Campanhas de Vacinação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99713" y="8029035"/>
            <a:ext cx="8888574" cy="658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441C57"/>
                </a:solidFill>
                <a:latin typeface="Arimo Bold"/>
                <a:ea typeface="Arimo Bold"/>
                <a:cs typeface="Arimo Bold"/>
                <a:sym typeface="Arimo Bold"/>
              </a:rPr>
              <a:t>Fundamentos de Bancos de Dados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48736" y="8933482"/>
            <a:ext cx="7590527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441C57"/>
                </a:solidFill>
                <a:latin typeface="Arimo"/>
                <a:ea typeface="Arimo"/>
                <a:cs typeface="Arimo"/>
                <a:sym typeface="Arimo"/>
              </a:rPr>
              <a:t>Junho 2025 | Universidade Federal do Ceará - Campus Quixadá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0">
            <a:off x="15648935" y="8124285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3489741" y="2690273"/>
                </a:moveTo>
                <a:lnTo>
                  <a:pt x="0" y="2690273"/>
                </a:lnTo>
                <a:lnTo>
                  <a:pt x="0" y="0"/>
                </a:lnTo>
                <a:lnTo>
                  <a:pt x="3489741" y="0"/>
                </a:lnTo>
                <a:lnTo>
                  <a:pt x="3489741" y="26902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6967" y="1865067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1" y="0"/>
                </a:lnTo>
                <a:lnTo>
                  <a:pt x="7818731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50287" y="2016699"/>
            <a:ext cx="65520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Equipe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14998" y="4425645"/>
            <a:ext cx="8420700" cy="258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8670" indent="-579335" lvl="1">
              <a:lnSpc>
                <a:spcPts val="10733"/>
              </a:lnSpc>
              <a:buFont typeface="Arial"/>
              <a:buChar char="•"/>
            </a:pPr>
            <a:r>
              <a:rPr lang="en-US" sz="5366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Maria eduarda bastos</a:t>
            </a:r>
          </a:p>
          <a:p>
            <a:pPr algn="l" marL="1158670" indent="-579335" lvl="1">
              <a:lnSpc>
                <a:spcPts val="10733"/>
              </a:lnSpc>
              <a:buFont typeface="Arial"/>
              <a:buChar char="•"/>
            </a:pPr>
            <a:r>
              <a:rPr lang="en-US" sz="5366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melchisedec nogueira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6967" y="1865067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1" y="0"/>
                </a:lnTo>
                <a:lnTo>
                  <a:pt x="7818731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50287" y="2016699"/>
            <a:ext cx="65520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Sumário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88205" y="4011609"/>
            <a:ext cx="6276256" cy="696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7999"/>
              </a:lnSpc>
              <a:buFont typeface="Arial"/>
              <a:buChar char="•"/>
            </a:pPr>
            <a:r>
              <a:rPr lang="en-US" sz="39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Objetivo </a:t>
            </a:r>
          </a:p>
          <a:p>
            <a:pPr algn="l" marL="863599" indent="-431800" lvl="1">
              <a:lnSpc>
                <a:spcPts val="7999"/>
              </a:lnSpc>
              <a:buFont typeface="Arial"/>
              <a:buChar char="•"/>
            </a:pPr>
            <a:r>
              <a:rPr lang="en-US" sz="39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Requisitos Funcionais</a:t>
            </a:r>
          </a:p>
          <a:p>
            <a:pPr algn="l" marL="863599" indent="-431800" lvl="1">
              <a:lnSpc>
                <a:spcPts val="7999"/>
              </a:lnSpc>
              <a:buFont typeface="Arial"/>
              <a:buChar char="•"/>
            </a:pPr>
            <a:r>
              <a:rPr lang="en-US" sz="39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Modelo ER/EER</a:t>
            </a:r>
          </a:p>
          <a:p>
            <a:pPr algn="l" marL="863599" indent="-431800" lvl="1">
              <a:lnSpc>
                <a:spcPts val="7999"/>
              </a:lnSpc>
              <a:buFont typeface="Arial"/>
              <a:buChar char="•"/>
            </a:pPr>
            <a:r>
              <a:rPr lang="en-US" sz="39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Esquema Relacional</a:t>
            </a:r>
          </a:p>
          <a:p>
            <a:pPr algn="l" marL="863599" indent="-431800" lvl="1">
              <a:lnSpc>
                <a:spcPts val="7999"/>
              </a:lnSpc>
              <a:buFont typeface="Arial"/>
              <a:buChar char="•"/>
            </a:pPr>
            <a:r>
              <a:rPr lang="en-US" sz="39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conclusão</a:t>
            </a:r>
          </a:p>
          <a:p>
            <a:pPr algn="l">
              <a:lnSpc>
                <a:spcPts val="7999"/>
              </a:lnSpc>
            </a:pPr>
          </a:p>
          <a:p>
            <a:pPr algn="l">
              <a:lnSpc>
                <a:spcPts val="79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4635" y="1028700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0" y="0"/>
                </a:lnTo>
                <a:lnTo>
                  <a:pt x="7818730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6285" y="1180332"/>
            <a:ext cx="765543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4742" y="3260594"/>
            <a:ext cx="835313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objetivo principal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4742" y="4219444"/>
            <a:ext cx="10003485" cy="46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Desenvolver um sistema de banco de dados para gerenciar campanhas de vacinação.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4742" y="5067300"/>
            <a:ext cx="835313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Funcionalidades gerais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4742" y="5969000"/>
            <a:ext cx="8353130" cy="349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2" indent="-215901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Controle de vacinas e lotes</a:t>
            </a:r>
          </a:p>
          <a:p>
            <a:pPr algn="just" marL="431802" indent="-215901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Gestão de locais de vacinação</a:t>
            </a:r>
          </a:p>
          <a:p>
            <a:pPr algn="just" marL="431802" indent="-215901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Definição de públicos-alvo</a:t>
            </a:r>
          </a:p>
          <a:p>
            <a:pPr algn="just" marL="431802" indent="-215901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Registro de doses aplicadas</a:t>
            </a:r>
          </a:p>
          <a:p>
            <a:pPr algn="just" marL="431802" indent="-215901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Geração de relatórios</a:t>
            </a:r>
          </a:p>
          <a:p>
            <a:pPr algn="just" marL="431802" indent="-215901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Notificações e consultas de histórico vacinal</a:t>
            </a:r>
          </a:p>
          <a:p>
            <a:pPr algn="just">
              <a:lnSpc>
                <a:spcPts val="40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4132493" y="-114576"/>
            <a:ext cx="5252020" cy="4048830"/>
          </a:xfrm>
          <a:custGeom>
            <a:avLst/>
            <a:gdLst/>
            <a:ahLst/>
            <a:cxnLst/>
            <a:rect r="r" b="b" t="t" l="l"/>
            <a:pathLst>
              <a:path h="4048830" w="5252020">
                <a:moveTo>
                  <a:pt x="0" y="0"/>
                </a:moveTo>
                <a:lnTo>
                  <a:pt x="5252020" y="0"/>
                </a:lnTo>
                <a:lnTo>
                  <a:pt x="5252020" y="4048831"/>
                </a:lnTo>
                <a:lnTo>
                  <a:pt x="0" y="4048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4635" y="1028700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0" y="0"/>
                </a:lnTo>
                <a:lnTo>
                  <a:pt x="7818730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3713827"/>
            <a:ext cx="540713" cy="648134"/>
            <a:chOff x="0" y="0"/>
            <a:chExt cx="142410" cy="1707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51174" y="3653345"/>
            <a:ext cx="540713" cy="648134"/>
            <a:chOff x="0" y="0"/>
            <a:chExt cx="142410" cy="170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51174" y="7481543"/>
            <a:ext cx="540713" cy="648134"/>
            <a:chOff x="0" y="0"/>
            <a:chExt cx="142410" cy="1707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316285" y="1247007"/>
            <a:ext cx="765543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requisitos funcionais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3725084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77296" y="3689961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Cadastro de Vacinas e Lotes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1174" y="3664632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1174" y="7480168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04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9144000" y="7481543"/>
            <a:ext cx="540713" cy="648134"/>
            <a:chOff x="0" y="0"/>
            <a:chExt cx="142410" cy="17070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144000" y="7471195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08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51174" y="4941724"/>
            <a:ext cx="540713" cy="648134"/>
            <a:chOff x="0" y="0"/>
            <a:chExt cx="142410" cy="1707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55583" y="4964179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02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451174" y="6313143"/>
            <a:ext cx="540713" cy="648134"/>
            <a:chOff x="0" y="0"/>
            <a:chExt cx="142410" cy="17070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55583" y="6332617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77296" y="4978340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Gestão de Locais de Vacinação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77296" y="6211977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Registro de Doses Aplicadas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77296" y="7466102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Relatório de Estoque de Vacinas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144000" y="6254188"/>
            <a:ext cx="540713" cy="648134"/>
            <a:chOff x="0" y="0"/>
            <a:chExt cx="142410" cy="17070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9144000" y="6263726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07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9144000" y="4912534"/>
            <a:ext cx="540713" cy="648134"/>
            <a:chOff x="0" y="0"/>
            <a:chExt cx="142410" cy="17070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42410" cy="170702"/>
            </a:xfrm>
            <a:custGeom>
              <a:avLst/>
              <a:gdLst/>
              <a:ahLst/>
              <a:cxnLst/>
              <a:rect r="r" b="b" t="t" l="l"/>
              <a:pathLst>
                <a:path h="170702" w="142410">
                  <a:moveTo>
                    <a:pt x="71205" y="0"/>
                  </a:moveTo>
                  <a:lnTo>
                    <a:pt x="71205" y="0"/>
                  </a:lnTo>
                  <a:cubicBezTo>
                    <a:pt x="110530" y="0"/>
                    <a:pt x="142410" y="31880"/>
                    <a:pt x="142410" y="71205"/>
                  </a:cubicBezTo>
                  <a:lnTo>
                    <a:pt x="142410" y="99497"/>
                  </a:lnTo>
                  <a:cubicBezTo>
                    <a:pt x="142410" y="138822"/>
                    <a:pt x="110530" y="170702"/>
                    <a:pt x="71205" y="170702"/>
                  </a:cubicBezTo>
                  <a:lnTo>
                    <a:pt x="71205" y="170702"/>
                  </a:lnTo>
                  <a:cubicBezTo>
                    <a:pt x="31880" y="170702"/>
                    <a:pt x="0" y="138822"/>
                    <a:pt x="0" y="99497"/>
                  </a:cubicBezTo>
                  <a:lnTo>
                    <a:pt x="0" y="71205"/>
                  </a:lnTo>
                  <a:cubicBezTo>
                    <a:pt x="0" y="31880"/>
                    <a:pt x="31880" y="0"/>
                    <a:pt x="71205" y="0"/>
                  </a:cubicBezTo>
                  <a:close/>
                </a:path>
              </a:pathLst>
            </a:custGeom>
            <a:solidFill>
              <a:srgbClr val="B192B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42410" cy="208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9144000" y="4895288"/>
            <a:ext cx="54071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06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065713" y="3590648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Definição de Público-Alvo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065713" y="4890195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Relatório de Cobertura Vacinal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065713" y="6189742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Notificação de Próximas Doses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065713" y="7449268"/>
            <a:ext cx="5152268" cy="61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2"/>
              </a:lnSpc>
            </a:pPr>
            <a:r>
              <a:rPr lang="en-US" sz="2606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Consulta de Histórico Vacinal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4635" y="1028700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0" y="0"/>
                </a:lnTo>
                <a:lnTo>
                  <a:pt x="7818730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78692" y="3591451"/>
            <a:ext cx="12530617" cy="5873727"/>
          </a:xfrm>
          <a:custGeom>
            <a:avLst/>
            <a:gdLst/>
            <a:ahLst/>
            <a:cxnLst/>
            <a:rect r="r" b="b" t="t" l="l"/>
            <a:pathLst>
              <a:path h="5873727" w="12530617">
                <a:moveTo>
                  <a:pt x="0" y="0"/>
                </a:moveTo>
                <a:lnTo>
                  <a:pt x="12530616" y="0"/>
                </a:lnTo>
                <a:lnTo>
                  <a:pt x="12530616" y="5873727"/>
                </a:lnTo>
                <a:lnTo>
                  <a:pt x="0" y="5873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6285" y="1247007"/>
            <a:ext cx="765543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modelo er/eer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83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4635" y="1028700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0" y="0"/>
                </a:lnTo>
                <a:lnTo>
                  <a:pt x="7818730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-815910" y="7258988"/>
            <a:ext cx="5614718" cy="4328437"/>
          </a:xfrm>
          <a:custGeom>
            <a:avLst/>
            <a:gdLst/>
            <a:ahLst/>
            <a:cxnLst/>
            <a:rect r="r" b="b" t="t" l="l"/>
            <a:pathLst>
              <a:path h="4328437" w="5614718">
                <a:moveTo>
                  <a:pt x="5614717" y="4328437"/>
                </a:moveTo>
                <a:lnTo>
                  <a:pt x="0" y="4328437"/>
                </a:lnTo>
                <a:lnTo>
                  <a:pt x="0" y="0"/>
                </a:lnTo>
                <a:lnTo>
                  <a:pt x="5614717" y="0"/>
                </a:lnTo>
                <a:lnTo>
                  <a:pt x="5614717" y="4328437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03579" y="3213803"/>
            <a:ext cx="11680841" cy="6804090"/>
          </a:xfrm>
          <a:custGeom>
            <a:avLst/>
            <a:gdLst/>
            <a:ahLst/>
            <a:cxnLst/>
            <a:rect r="r" b="b" t="t" l="l"/>
            <a:pathLst>
              <a:path h="6804090" w="11680841">
                <a:moveTo>
                  <a:pt x="0" y="0"/>
                </a:moveTo>
                <a:lnTo>
                  <a:pt x="11680842" y="0"/>
                </a:lnTo>
                <a:lnTo>
                  <a:pt x="11680842" y="6804090"/>
                </a:lnTo>
                <a:lnTo>
                  <a:pt x="0" y="68040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19982" y="1470687"/>
            <a:ext cx="7048035" cy="75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6"/>
              </a:lnSpc>
            </a:pPr>
            <a:r>
              <a:rPr lang="en-US" sz="4368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esquema relacional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6967" y="1865067"/>
            <a:ext cx="7818730" cy="1791200"/>
          </a:xfrm>
          <a:custGeom>
            <a:avLst/>
            <a:gdLst/>
            <a:ahLst/>
            <a:cxnLst/>
            <a:rect r="r" b="b" t="t" l="l"/>
            <a:pathLst>
              <a:path h="1791200" w="7818730">
                <a:moveTo>
                  <a:pt x="0" y="0"/>
                </a:moveTo>
                <a:lnTo>
                  <a:pt x="7818731" y="0"/>
                </a:lnTo>
                <a:lnTo>
                  <a:pt x="7818731" y="1791200"/>
                </a:lnTo>
                <a:lnTo>
                  <a:pt x="0" y="17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50287" y="2016699"/>
            <a:ext cx="65520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conclusão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1572" y="4171872"/>
            <a:ext cx="15996349" cy="554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4303" indent="-402152" lvl="1">
              <a:lnSpc>
                <a:spcPts val="7450"/>
              </a:lnSpc>
              <a:buFont typeface="Arial"/>
              <a:buChar char="•"/>
            </a:pPr>
            <a:r>
              <a:rPr lang="en-US" sz="3725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Projeto permitiu aplicar conceitos práticos de Banco de Dados</a:t>
            </a:r>
          </a:p>
          <a:p>
            <a:pPr algn="l" marL="804303" indent="-402152" lvl="1">
              <a:lnSpc>
                <a:spcPts val="7450"/>
              </a:lnSpc>
              <a:buFont typeface="Arial"/>
              <a:buChar char="•"/>
            </a:pPr>
            <a:r>
              <a:rPr lang="en-US" sz="3725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Aprendemos sobre modelagem conceitual (ER/EER) e relacional</a:t>
            </a:r>
          </a:p>
          <a:p>
            <a:pPr algn="l" marL="804303" indent="-402152" lvl="1">
              <a:lnSpc>
                <a:spcPts val="7450"/>
              </a:lnSpc>
              <a:buFont typeface="Arial"/>
              <a:buChar char="•"/>
            </a:pPr>
            <a:r>
              <a:rPr lang="en-US" sz="3725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O trabalho fortaleceu o entendimento sobre requisitos, diagramas e documentação técnica</a:t>
            </a:r>
          </a:p>
          <a:p>
            <a:pPr algn="l">
              <a:lnSpc>
                <a:spcPts val="7450"/>
              </a:lnSpc>
            </a:pPr>
          </a:p>
          <a:p>
            <a:pPr algn="l">
              <a:lnSpc>
                <a:spcPts val="745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11155" y="8086593"/>
            <a:ext cx="1786567" cy="1997179"/>
          </a:xfrm>
          <a:custGeom>
            <a:avLst/>
            <a:gdLst/>
            <a:ahLst/>
            <a:cxnLst/>
            <a:rect r="r" b="b" t="t" l="l"/>
            <a:pathLst>
              <a:path h="1997179" w="1786567">
                <a:moveTo>
                  <a:pt x="0" y="0"/>
                </a:moveTo>
                <a:lnTo>
                  <a:pt x="1786567" y="0"/>
                </a:lnTo>
                <a:lnTo>
                  <a:pt x="1786567" y="1997178"/>
                </a:lnTo>
                <a:lnTo>
                  <a:pt x="0" y="1997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7514" y="544124"/>
            <a:ext cx="1828116" cy="2043625"/>
          </a:xfrm>
          <a:custGeom>
            <a:avLst/>
            <a:gdLst/>
            <a:ahLst/>
            <a:cxnLst/>
            <a:rect r="r" b="b" t="t" l="l"/>
            <a:pathLst>
              <a:path h="2043625" w="1828116">
                <a:moveTo>
                  <a:pt x="0" y="0"/>
                </a:moveTo>
                <a:lnTo>
                  <a:pt x="1828116" y="0"/>
                </a:lnTo>
                <a:lnTo>
                  <a:pt x="1828116" y="2043625"/>
                </a:lnTo>
                <a:lnTo>
                  <a:pt x="0" y="2043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692911" y="-316437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1" y="0"/>
                </a:lnTo>
                <a:lnTo>
                  <a:pt x="3489741" y="2690274"/>
                </a:lnTo>
                <a:lnTo>
                  <a:pt x="0" y="2690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917" r="0" b="-699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9300" y="2517752"/>
            <a:ext cx="13729401" cy="5251496"/>
          </a:xfrm>
          <a:custGeom>
            <a:avLst/>
            <a:gdLst/>
            <a:ahLst/>
            <a:cxnLst/>
            <a:rect r="r" b="b" t="t" l="l"/>
            <a:pathLst>
              <a:path h="5251496" w="13729401">
                <a:moveTo>
                  <a:pt x="0" y="0"/>
                </a:moveTo>
                <a:lnTo>
                  <a:pt x="13729400" y="0"/>
                </a:lnTo>
                <a:lnTo>
                  <a:pt x="13729400" y="5251496"/>
                </a:lnTo>
                <a:lnTo>
                  <a:pt x="0" y="5251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5829" y="6451383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1"/>
                </a:lnTo>
                <a:lnTo>
                  <a:pt x="0" y="194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00397">
            <a:off x="1904384" y="1719884"/>
            <a:ext cx="2065742" cy="1946962"/>
          </a:xfrm>
          <a:custGeom>
            <a:avLst/>
            <a:gdLst/>
            <a:ahLst/>
            <a:cxnLst/>
            <a:rect r="r" b="b" t="t" l="l"/>
            <a:pathLst>
              <a:path h="1946962" w="2065742">
                <a:moveTo>
                  <a:pt x="0" y="0"/>
                </a:moveTo>
                <a:lnTo>
                  <a:pt x="2065742" y="0"/>
                </a:lnTo>
                <a:lnTo>
                  <a:pt x="2065742" y="1946962"/>
                </a:lnTo>
                <a:lnTo>
                  <a:pt x="0" y="194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2006" y="8124285"/>
            <a:ext cx="1693714" cy="1893380"/>
          </a:xfrm>
          <a:custGeom>
            <a:avLst/>
            <a:gdLst/>
            <a:ahLst/>
            <a:cxnLst/>
            <a:rect r="r" b="b" t="t" l="l"/>
            <a:pathLst>
              <a:path h="1893380" w="1693714">
                <a:moveTo>
                  <a:pt x="0" y="0"/>
                </a:moveTo>
                <a:lnTo>
                  <a:pt x="1693715" y="0"/>
                </a:lnTo>
                <a:lnTo>
                  <a:pt x="1693715" y="1893380"/>
                </a:lnTo>
                <a:lnTo>
                  <a:pt x="0" y="189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08700" y="591445"/>
            <a:ext cx="1549466" cy="1732126"/>
          </a:xfrm>
          <a:custGeom>
            <a:avLst/>
            <a:gdLst/>
            <a:ahLst/>
            <a:cxnLst/>
            <a:rect r="r" b="b" t="t" l="l"/>
            <a:pathLst>
              <a:path h="1732126" w="1549466">
                <a:moveTo>
                  <a:pt x="0" y="0"/>
                </a:moveTo>
                <a:lnTo>
                  <a:pt x="1549466" y="0"/>
                </a:lnTo>
                <a:lnTo>
                  <a:pt x="1549466" y="1732126"/>
                </a:lnTo>
                <a:lnTo>
                  <a:pt x="0" y="173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24021" y="-172521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0" y="0"/>
                </a:moveTo>
                <a:lnTo>
                  <a:pt x="3489742" y="0"/>
                </a:lnTo>
                <a:lnTo>
                  <a:pt x="3489742" y="2690273"/>
                </a:lnTo>
                <a:lnTo>
                  <a:pt x="0" y="269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2795" y="3979227"/>
            <a:ext cx="11322410" cy="209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79"/>
              </a:lnSpc>
            </a:pPr>
            <a:r>
              <a:rPr lang="en-US" sz="12199">
                <a:solidFill>
                  <a:srgbClr val="441C57"/>
                </a:solidFill>
                <a:latin typeface="Gagalin"/>
                <a:ea typeface="Gagalin"/>
                <a:cs typeface="Gagalin"/>
                <a:sym typeface="Gagalin"/>
              </a:rPr>
              <a:t>FIM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48736" y="8262620"/>
            <a:ext cx="7590527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441C57"/>
                </a:solidFill>
                <a:latin typeface="Arimo"/>
                <a:ea typeface="Arimo"/>
                <a:cs typeface="Arimo"/>
                <a:sym typeface="Arimo"/>
              </a:rPr>
              <a:t>Junho2025| Universidade Federal do Ceara- Campus Quixadá</a:t>
            </a:r>
          </a:p>
        </p:txBody>
      </p:sp>
      <p:sp>
        <p:nvSpPr>
          <p:cNvPr name="Freeform 11" id="11"/>
          <p:cNvSpPr/>
          <p:nvPr/>
        </p:nvSpPr>
        <p:spPr>
          <a:xfrm flipH="true" flipV="true" rot="0">
            <a:off x="15648935" y="8124285"/>
            <a:ext cx="3489741" cy="2690273"/>
          </a:xfrm>
          <a:custGeom>
            <a:avLst/>
            <a:gdLst/>
            <a:ahLst/>
            <a:cxnLst/>
            <a:rect r="r" b="b" t="t" l="l"/>
            <a:pathLst>
              <a:path h="2690273" w="3489741">
                <a:moveTo>
                  <a:pt x="3489741" y="2690273"/>
                </a:moveTo>
                <a:lnTo>
                  <a:pt x="0" y="2690273"/>
                </a:lnTo>
                <a:lnTo>
                  <a:pt x="0" y="0"/>
                </a:lnTo>
                <a:lnTo>
                  <a:pt x="3489741" y="0"/>
                </a:lnTo>
                <a:lnTo>
                  <a:pt x="3489741" y="26902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DAGqdNrwiKo</dc:identifier>
  <dcterms:modified xsi:type="dcterms:W3CDTF">2011-08-01T06:04:30Z</dcterms:modified>
  <cp:revision>1</cp:revision>
  <dc:title>Purple Violet Minimalist Thesis Defense Education  Presentation</dc:title>
</cp:coreProperties>
</file>