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16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20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76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8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7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7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58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FA0B-87D0-4E37-A510-6460AD2B7289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B999-93CC-4788-B767-3DDCB1DE6F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645294" y="2034421"/>
            <a:ext cx="5065492" cy="4557488"/>
            <a:chOff x="6081479" y="914400"/>
            <a:chExt cx="5065492" cy="4557488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6081483" y="1204686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081482" y="1632857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81484" y="2061028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081485" y="2489199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081486" y="2917371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81486" y="3360057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081482" y="3773711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081481" y="4212766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81480" y="4624603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081479" y="5036440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545942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03142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416799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866742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352964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810171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9267371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9724571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10138228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0588171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377572" y="439908"/>
            <a:ext cx="5065492" cy="4557488"/>
            <a:chOff x="6081479" y="914400"/>
            <a:chExt cx="5065492" cy="455748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81483" y="1204686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81482" y="1632857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81484" y="2061028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1485" y="2489199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81486" y="2917371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81486" y="3360057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81482" y="3773711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81481" y="4212766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81480" y="4624603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81479" y="5036440"/>
              <a:ext cx="50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545942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003142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416799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866742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352964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8810171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9267371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724571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0138228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0588171" y="914400"/>
              <a:ext cx="0" cy="455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ame 48"/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55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6628" y="5266624"/>
            <a:ext cx="49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Discente: Maria Marcolina L. Cardoso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8522" y="2539479"/>
            <a:ext cx="5300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PROJETO</a:t>
            </a:r>
          </a:p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SISTEMA DE GESTÃO ESCOLAR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omo ter proteção jurídica no registro escolar | Escolas Exponencia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452"/>
          <a:stretch/>
        </p:blipFill>
        <p:spPr bwMode="auto">
          <a:xfrm>
            <a:off x="6262743" y="1224680"/>
            <a:ext cx="5223349" cy="45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6167114" y="876839"/>
            <a:ext cx="5486400" cy="3338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ctangle 78"/>
          <p:cNvSpPr/>
          <p:nvPr/>
        </p:nvSpPr>
        <p:spPr>
          <a:xfrm>
            <a:off x="6131217" y="5616716"/>
            <a:ext cx="5486400" cy="3338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828" y="481264"/>
            <a:ext cx="194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INTRODUÇÃO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828" y="1449926"/>
            <a:ext cx="11142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A gestão escolar depende de bons aplicativos para o registro das aulas, dos alunos, e geração da grade horária. Inspirada nas experiências pessoais, como professora, decidi fazer um </a:t>
            </a:r>
            <a:r>
              <a:rPr lang="pt-BR" sz="2800" b="1" dirty="0" smtClean="0">
                <a:solidFill>
                  <a:srgbClr val="FFC000"/>
                </a:solidFill>
              </a:rPr>
              <a:t>programa de Gestão Escolar </a:t>
            </a:r>
            <a:r>
              <a:rPr lang="pt-BR" sz="2800" b="1" dirty="0" smtClean="0">
                <a:solidFill>
                  <a:schemeClr val="bg1"/>
                </a:solidFill>
              </a:rPr>
              <a:t>para entender como programas do tipo funcionam e conseguir aprofundar o conhecimento em linguagens orientadas a objeto como o C++</a:t>
            </a:r>
            <a:endParaRPr lang="pt-BR" sz="28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Saldo de Aulas 2019 – Diretoria de Ensino – Região de Regis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76" y="4203692"/>
            <a:ext cx="4606109" cy="174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9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468" y="189471"/>
            <a:ext cx="1584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OBJETIVOS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144" y="1474096"/>
            <a:ext cx="10763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BR" sz="2400" b="1" dirty="0" smtClean="0">
                <a:solidFill>
                  <a:srgbClr val="C00000"/>
                </a:solidFill>
              </a:rPr>
              <a:t>Menu do Gestor;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chemeClr val="bg1"/>
                </a:solidFill>
              </a:rPr>
              <a:t>Cadastrar Professores (Adicionar, buscar, alterar, remover, listar)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chemeClr val="bg1"/>
                </a:solidFill>
              </a:rPr>
              <a:t>Cadastrar Turmas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chemeClr val="bg1"/>
                </a:solidFill>
              </a:rPr>
              <a:t>Cadastrar Alunos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rgbClr val="0070C0"/>
                </a:solidFill>
              </a:rPr>
              <a:t>Gerar Grade Horária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chemeClr val="bg1"/>
                </a:solidFill>
              </a:rPr>
              <a:t>Sumários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b="1" dirty="0" smtClean="0">
                <a:solidFill>
                  <a:schemeClr val="bg1"/>
                </a:solidFill>
              </a:rPr>
              <a:t>Por aluno (Médias, Resultados finais, números de faltas, etc)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b="1" dirty="0" smtClean="0">
                <a:solidFill>
                  <a:schemeClr val="bg1"/>
                </a:solidFill>
              </a:rPr>
              <a:t>Por turma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BR" sz="2400" b="1" dirty="0" smtClean="0">
                <a:solidFill>
                  <a:schemeClr val="bg1"/>
                </a:solidFill>
              </a:rPr>
              <a:t>Geral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BR" sz="2400" b="1" dirty="0" smtClean="0">
                <a:solidFill>
                  <a:srgbClr val="C00000"/>
                </a:solidFill>
              </a:rPr>
              <a:t>Menu do professor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chemeClr val="bg1"/>
                </a:solidFill>
              </a:rPr>
              <a:t>Registro de aulas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chemeClr val="bg1"/>
                </a:solidFill>
              </a:rPr>
              <a:t>Registro de frequencias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chemeClr val="bg1"/>
                </a:solidFill>
              </a:rPr>
              <a:t>Registro de Notas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sz="2400" b="1" dirty="0" smtClean="0">
                <a:solidFill>
                  <a:schemeClr val="bg1"/>
                </a:solidFill>
              </a:rPr>
              <a:t>Sumário por aluno (Médias, Resultados finais, números de faltas, etc)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" y="535526"/>
            <a:ext cx="10959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C000"/>
                </a:solidFill>
              </a:rPr>
              <a:t>Construir um sistema básico de gestão escolar, contendo todo o sistema de cadastro de turmas, professores e alunos, assim como a formação da grade horária:</a:t>
            </a:r>
            <a:endParaRPr lang="pt-BR" sz="24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468" y="189471"/>
            <a:ext cx="4882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IMPLEMENTAÇÃO ATÉ O MOMENTO: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9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468" y="189471"/>
            <a:ext cx="271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PRÓXIMOS PASSOS: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4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6</cp:revision>
  <dcterms:created xsi:type="dcterms:W3CDTF">2021-09-24T18:35:47Z</dcterms:created>
  <dcterms:modified xsi:type="dcterms:W3CDTF">2021-09-24T19:00:15Z</dcterms:modified>
</cp:coreProperties>
</file>