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lVQ/PZtVDH0YY2t+8L9NAarj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Sistemas Microcontrolados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09600"/>
            <a:ext cx="8080144" cy="534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39593"/>
            <a:ext cx="8165452" cy="58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pt-BR"/>
              <a:t>MIPS</a:t>
            </a:r>
            <a:r>
              <a:rPr lang="pt-BR"/>
              <a:t> (</a:t>
            </a:r>
            <a:r>
              <a:rPr i="1" lang="pt-BR"/>
              <a:t>Millions of Instructions Per Second)</a:t>
            </a:r>
            <a:br>
              <a:rPr i="1" lang="pt-BR"/>
            </a:b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Datasheet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996" y="161469"/>
            <a:ext cx="5068007" cy="653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Datasheet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03" y="972153"/>
            <a:ext cx="6325483" cy="531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Datasheet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67" y="368748"/>
            <a:ext cx="8078327" cy="616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Datasheet</a:t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286" y="1672461"/>
            <a:ext cx="5449060" cy="344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4942"/>
            <a:ext cx="12192000" cy="55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"/>
            <a:ext cx="12192000" cy="652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https://sites.google.com/site/ladderpic/_/rsrc/1309472956789/atividades/modulo-1/Arquitetura.JPG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68" y="2034595"/>
            <a:ext cx="8293778" cy="31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i="1" lang="pt-BR"/>
              <a:t>CISC vs RISC </a:t>
            </a:r>
            <a:endParaRPr/>
          </a:p>
        </p:txBody>
      </p:sp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i="1" lang="pt-BR" sz="2400"/>
              <a:t>CISC – Complex Instruction Set Computer</a:t>
            </a:r>
            <a:endParaRPr i="1"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i="1" lang="pt-BR" sz="2400"/>
              <a:t>RISC – Reduced Instruction Set Computer</a:t>
            </a:r>
            <a:endParaRPr sz="2400"/>
          </a:p>
        </p:txBody>
      </p:sp>
      <p:pic>
        <p:nvPicPr>
          <p:cNvPr descr="http://www.sharetechnote.com/image/EmbeddedSystem_Cisc_Risc_Instruction_01.png"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645" y="609600"/>
            <a:ext cx="4210050" cy="58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2022-03-03T12:34:23Z</dcterms:created>
  <dc:creator>Mauricio Nakai</dc:creator>
</cp:coreProperties>
</file>