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D7/tR/FnkH3FNVvlGX3moyw/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Núcleo (AVR CPU Core)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Sistemas Microcontrolados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Stack Pointer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 Pilha “Stack”  e usado principalmente para armazenar dados temporariamente, variáveis locais e endereço de retorno após interrupções e chamadas de sub-rotinas.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registrador de ponteiro de pilha “Stack Pointer Register” sempre aponta para o topo da pilha.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Note que a pilha é implementada de forma decrescente, de posições de memória maiores para menores. Isso significa que o comando “Stack PUSH” decrementa o ponteiro de memória.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160589"/>
            <a:ext cx="10498015" cy="23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Stack Pointer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stack pointer deve estar configurado para o endereço 0x0200.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endereço inicial da Pilha é o ultimo endereço da SRAM interna.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Stack pointer é decrementado quando dados são empurrados na pilha pela instrução PUSH e incrementado quando os dados forem retirado com a instrução POP.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076" y="410534"/>
            <a:ext cx="6049219" cy="575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ALU – Arithmetic Logic Unit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49" y="1684922"/>
            <a:ext cx="11403016" cy="462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ALU – Arithmetic Logic Unit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63" y="1573513"/>
            <a:ext cx="11403016" cy="44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Status Register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</a:t>
            </a:r>
            <a:r>
              <a:rPr i="1" lang="pt-BR"/>
              <a:t>Status Register</a:t>
            </a:r>
            <a:r>
              <a:rPr lang="pt-BR"/>
              <a:t> contém informações sobre os resultados de operações aritméticas mais recentes.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Estas informações </a:t>
            </a:r>
            <a:r>
              <a:rPr lang="pt-BR"/>
              <a:t>podem</a:t>
            </a:r>
            <a:r>
              <a:rPr lang="pt-BR"/>
              <a:t> ser usadas para alterar o fluxo de programa para atender instruções condicionais.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Portanto o </a:t>
            </a:r>
            <a:r>
              <a:rPr i="1" lang="pt-BR"/>
              <a:t>Status Register</a:t>
            </a:r>
            <a:r>
              <a:rPr lang="pt-BR"/>
              <a:t> é atualizado após cada operação da ALU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Em muitos casos </a:t>
            </a:r>
            <a:r>
              <a:rPr lang="pt-BR"/>
              <a:t>exclui-se a necessidade</a:t>
            </a:r>
            <a:r>
              <a:rPr lang="pt-BR"/>
              <a:t> de utilizar instruções de comparação dedicadas resultando </a:t>
            </a:r>
            <a:r>
              <a:rPr lang="pt-BR"/>
              <a:t>em maior</a:t>
            </a:r>
            <a:r>
              <a:rPr lang="pt-BR"/>
              <a:t> velocidade e código mais compacto.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91" y="571101"/>
            <a:ext cx="11765017" cy="571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39" y="609600"/>
            <a:ext cx="11441122" cy="4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58" y="1287525"/>
            <a:ext cx="11650392" cy="111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26" y="514364"/>
            <a:ext cx="10888595" cy="542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pt-BR"/>
              <a:t>General Purpose Register File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533629"/>
            <a:ext cx="10050278" cy="513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2022-03-03T12:34:23Z</dcterms:created>
  <dc:creator>Mauricio Nakai</dc:creator>
</cp:coreProperties>
</file>