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lzegYECnmQnLEefrb0izGCngj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95c86206a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95c86206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95c86206a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95c86206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95c86206a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95c86206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95c86206a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95c86206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95c86206a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95c86206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95c86206a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95c86206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95c86206a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95c86206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95c86206a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95c86206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95c86206a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95c86206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95c86206a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95c86206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95c86206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95c8620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/>
              <a:t>I/O Ports</a:t>
            </a:r>
            <a:br>
              <a:rPr lang="pt-BR"/>
            </a:br>
            <a:r>
              <a:rPr lang="pt-BR"/>
              <a:t>(Portas de entrada e saída)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Sistemas Microcontrolados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95c86206a_1_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395c86206a_1_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g1395c86206a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2279"/>
            <a:ext cx="12192002" cy="4913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95c86206a_1_1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395c86206a_1_1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g1395c86206a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0167"/>
            <a:ext cx="12192001" cy="503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95c86206a_1_1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395c86206a_1_1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g1395c86206a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9235"/>
            <a:ext cx="12192000" cy="5199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95c86206a_1_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395c86206a_1_2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g1395c86206a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686"/>
            <a:ext cx="12192001" cy="669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95c86206a_1_3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395c86206a_1_3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g1395c86206a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8727"/>
            <a:ext cx="12191999" cy="5620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95c86206a_1_3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395c86206a_1_3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g1395c86206a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1304"/>
            <a:ext cx="12191999" cy="4075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95c86206a_1_4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395c86206a_1_4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g1395c86206a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1653"/>
            <a:ext cx="12192001" cy="485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95c86206a_1_4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395c86206a_1_4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g1395c86206a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488"/>
            <a:ext cx="12192001" cy="4911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95c86206a_1_5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395c86206a_1_5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g1395c86206a_1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4515"/>
            <a:ext cx="12192000" cy="296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395c86206a_1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775" y="3337275"/>
            <a:ext cx="11386751" cy="23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95c86206a_1_6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395c86206a_1_6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g1395c86206a_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9410"/>
            <a:ext cx="12192001" cy="483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50" name="Google Shape;15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522" y="897666"/>
            <a:ext cx="7798292" cy="4697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Diagrama, Esquemático&#10;&#10;Descrição gerada automaticamente" id="270" name="Google Shape;27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478" y="-2868"/>
            <a:ext cx="8123700" cy="68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76" name="Google Shape;27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710" y="1790466"/>
            <a:ext cx="11272256" cy="218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61792"/>
            <a:ext cx="7573781" cy="649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a, Esquemático&#10;&#10;Descrição gerada automaticamente" id="162" name="Google Shape;16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78" y="382589"/>
            <a:ext cx="11527822" cy="5604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Texto&#10;&#10;Descrição gerada automaticamente" id="168" name="Google Shape;16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21" y="575138"/>
            <a:ext cx="11434535" cy="560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Texto, Carta&#10;&#10;Descrição gerada automaticamente" id="174" name="Google Shape;17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55" y="664038"/>
            <a:ext cx="11258096" cy="5141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Tabela&#10;&#10;Descrição gerada automaticamente" id="180" name="Google Shape;18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77" y="2161008"/>
            <a:ext cx="11254596" cy="4016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95c86206a_1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395c86206a_1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1395c86206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9899"/>
            <a:ext cx="12191999" cy="313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93" name="Google Shape;19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65" y="420792"/>
            <a:ext cx="11644800" cy="49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2022-03-03T12:34:23Z</dcterms:created>
  <dc:creator>Mauricio Nakai</dc:creator>
</cp:coreProperties>
</file>