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6" roundtripDataSignature="AMtx7mjPzBpGooCkWThjwnR7k57myulJ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2" type="sldNum"/>
          </p:nvPr>
        </p:nvSpPr>
        <p:spPr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858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248400"/>
            <a:ext cx="2894013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2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title"/>
          </p:nvPr>
        </p:nvSpPr>
        <p:spPr>
          <a:xfrm>
            <a:off x="685800" y="21399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Gráfica: Uma Breve História.</a:t>
            </a:r>
            <a:endParaRPr/>
          </a:p>
        </p:txBody>
      </p:sp>
      <p:sp>
        <p:nvSpPr>
          <p:cNvPr id="96" name="Google Shape;96;p1"/>
          <p:cNvSpPr txBox="1"/>
          <p:nvPr>
            <p:ph idx="4294967295" type="subTitle"/>
          </p:nvPr>
        </p:nvSpPr>
        <p:spPr>
          <a:xfrm>
            <a:off x="2743200" y="41497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Gilzamir Gomes</a:t>
            </a:r>
            <a:endParaRPr b="0" i="1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1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Universidade Estadual Vale do Acaraú</a:t>
            </a:r>
            <a:endParaRPr b="0" i="1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Pesquisas que podem ser desenvolvidas em TCC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685800" y="1773238"/>
            <a:ext cx="7772400" cy="488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pt-BR"/>
              <a:t>Reconstrução 3D com dispositivos móveis.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pt-BR"/>
              <a:t>Reconhecimento de padrões em imagens.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pt-BR"/>
              <a:t>Geração automática de modelos tridimensionais a partir de especificações para determinado objetivo.</a:t>
            </a:r>
            <a:endParaRPr/>
          </a:p>
          <a:p>
            <a:pPr indent="-1635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2971800" y="2286000"/>
            <a:ext cx="3429000" cy="1219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048000" y="4572000"/>
            <a:ext cx="3352800" cy="1143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971800" y="2438400"/>
            <a:ext cx="3429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(descrição da cena, luzes e câmera)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2971800" y="4800600"/>
            <a:ext cx="34290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Imagens</a:t>
            </a:r>
            <a:endParaRPr/>
          </a:p>
        </p:txBody>
      </p:sp>
      <p:cxnSp>
        <p:nvCxnSpPr>
          <p:cNvPr id="107" name="Google Shape;107;p2"/>
          <p:cNvCxnSpPr/>
          <p:nvPr/>
        </p:nvCxnSpPr>
        <p:spPr>
          <a:xfrm flipH="1">
            <a:off x="4722813" y="3505200"/>
            <a:ext cx="4762" cy="1066800"/>
          </a:xfrm>
          <a:prstGeom prst="straightConnector1">
            <a:avLst/>
          </a:prstGeom>
          <a:noFill/>
          <a:ln cap="flat" cmpd="sng" w="76300">
            <a:solidFill>
              <a:srgbClr val="FFFF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2971800" y="2286000"/>
            <a:ext cx="3429000" cy="1219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3048000" y="4572000"/>
            <a:ext cx="3352800" cy="11430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971800" y="2438400"/>
            <a:ext cx="3429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(descrição da cena, luzes e câmera)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971800" y="4800600"/>
            <a:ext cx="34290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Imagens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 flipH="1">
            <a:off x="4189413" y="3505200"/>
            <a:ext cx="4762" cy="1066800"/>
          </a:xfrm>
          <a:prstGeom prst="straightConnector1">
            <a:avLst/>
          </a:prstGeom>
          <a:noFill/>
          <a:ln cap="flat" cmpd="sng" w="76300">
            <a:solidFill>
              <a:srgbClr val="FFFF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" name="Google Shape;119;p3"/>
          <p:cNvCxnSpPr/>
          <p:nvPr/>
        </p:nvCxnSpPr>
        <p:spPr>
          <a:xfrm rot="10800000">
            <a:off x="5103813" y="3503613"/>
            <a:ext cx="4762" cy="1069975"/>
          </a:xfrm>
          <a:prstGeom prst="straightConnector1">
            <a:avLst/>
          </a:prstGeom>
          <a:noFill/>
          <a:ln cap="flat" cmpd="sng" w="76300">
            <a:solidFill>
              <a:srgbClr val="FFFF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" name="Google Shape;120;p3"/>
          <p:cNvSpPr txBox="1"/>
          <p:nvPr/>
        </p:nvSpPr>
        <p:spPr>
          <a:xfrm>
            <a:off x="1371600" y="3657600"/>
            <a:ext cx="2667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Síntese de</a:t>
            </a:r>
            <a:br>
              <a:rPr b="0" i="0" lang="pt-BR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Imagens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5486400" y="3657600"/>
            <a:ext cx="24384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Visão</a:t>
            </a:r>
            <a:br>
              <a:rPr b="0" i="0" lang="pt-BR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Computacional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Gráfica: um histórico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685800" y="1981200"/>
            <a:ext cx="77724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Char char="•"/>
            </a:pPr>
            <a:r>
              <a:rPr lang="pt-BR">
                <a:solidFill>
                  <a:srgbClr val="FFFF00"/>
                </a:solidFill>
              </a:rPr>
              <a:t>Anos 60-70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/>
              <a:t>Ivan Sutherland (Sketchpad, 1963)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/>
              <a:t>Tecnologia de display: terminais gráficos vetoriais, capaz de armazenar primitivas (raster inviável, devido a custo de memória e capacidade de processamento)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/>
              <a:t>Wire-frame, aplicações de CAD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/>
              <a:t>Problemas fundamentais: visibilidade, recorte, técnicas de modelagem geométrica (2D e 3D)</a:t>
            </a:r>
            <a:endParaRPr/>
          </a:p>
          <a:p>
            <a:pPr indent="-131762" lvl="1" marL="7413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/>
          </a:p>
          <a:p>
            <a:pPr indent="-163513" lvl="0" marL="3413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Gráfica: um histórico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7837" l="8775" r="7854" t="8762"/>
          <a:stretch/>
        </p:blipFill>
        <p:spPr>
          <a:xfrm>
            <a:off x="1676400" y="1905000"/>
            <a:ext cx="6124575" cy="4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Computação Gráfica: um histórico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685800" y="1981200"/>
            <a:ext cx="7772400" cy="4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Char char="•"/>
            </a:pPr>
            <a:r>
              <a:rPr lang="pt-BR" sz="3200"/>
              <a:t>Anos 80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Viabilização da tecnologia raster (economia de mercado, microcomputadores)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Adaptação das técnicas wire-frame para raster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Z-buffer: inviável quando introduzido (1975), mas a tecnologia do futuro.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Visualização realista, animação, iluminação global (radiosidade)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Interfaces gráficas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Computação Gráfica: um histórico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685800" y="1981200"/>
            <a:ext cx="7772400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imes New Roman"/>
              <a:buChar char="•"/>
            </a:pPr>
            <a:r>
              <a:rPr lang="pt-BR" sz="3200"/>
              <a:t>Anos 90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Consolidação do raster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Visualização volumétrica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Maior integração com imagens (modelagem e visualização baseada em imagens)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Aquisição de movimentos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</a:pPr>
            <a:r>
              <a:rPr lang="pt-BR" sz="2800">
                <a:solidFill>
                  <a:srgbClr val="FFFFFF"/>
                </a:solidFill>
              </a:rPr>
              <a:t>Realismo em movimento (efeitos especiais)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Computação Gráfica: um histórico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Char char="•"/>
            </a:pPr>
            <a:r>
              <a:rPr lang="pt-BR"/>
              <a:t>Na atualidade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>
                <a:solidFill>
                  <a:srgbClr val="FFFFFF"/>
                </a:solidFill>
              </a:rPr>
              <a:t>Programação em placa gráfica (indústria de jogos)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>
                <a:solidFill>
                  <a:srgbClr val="FFFFFF"/>
                </a:solidFill>
              </a:rPr>
              <a:t>Modelos de iluminação mais realistas (não Lambertianos)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>
                <a:solidFill>
                  <a:srgbClr val="FFFFFF"/>
                </a:solidFill>
              </a:rPr>
              <a:t>Aquisição de dados fotométricos mais precisos (HDR)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>
                <a:solidFill>
                  <a:srgbClr val="FFFFFF"/>
                </a:solidFill>
              </a:rPr>
              <a:t>Aquisição de geometria em tempo real. 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>
                <a:solidFill>
                  <a:srgbClr val="FFFFFF"/>
                </a:solidFill>
              </a:rPr>
              <a:t>Modelos baseados em pontos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–"/>
            </a:pPr>
            <a:r>
              <a:rPr lang="pt-BR">
                <a:solidFill>
                  <a:srgbClr val="FFFFFF"/>
                </a:solidFill>
              </a:rPr>
              <a:t>Superfícies de subdivisão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Possibilidades e desafios em Computação Gráfica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pt-BR"/>
              <a:t>Área atraente para quem tem formação matemática e desejo de trabalhar com aplicações.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pt-BR"/>
              <a:t>Uso direto das áreas clássicas e modernas da Matemática (Análise, Álgebra, Topologia, Geometria, Otimização, Probabilidade, ...).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lang="pt-BR"/>
              <a:t>Oportunidade de “abrir” áreas, identificando problemas essenciais para tecnologias emergentes.</a:t>
            </a:r>
            <a:endParaRPr/>
          </a:p>
          <a:p>
            <a:pPr indent="-1635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2004-11-28T23:02:47Z</dcterms:created>
  <dc:creator>admin</dc:creator>
</cp:coreProperties>
</file>