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zamir Gomes" userId="da5d72f49be61749" providerId="LiveId" clId="{F9D5C528-2334-4B2D-ABC2-53FC3C62B0A4}"/>
    <pc:docChg chg="delSld">
      <pc:chgData name="Gilzamir Gomes" userId="da5d72f49be61749" providerId="LiveId" clId="{F9D5C528-2334-4B2D-ABC2-53FC3C62B0A4}" dt="2019-06-30T12:43:05.761" v="0" actId="2696"/>
      <pc:docMkLst>
        <pc:docMk/>
      </pc:docMkLst>
      <pc:sldChg chg="del">
        <pc:chgData name="Gilzamir Gomes" userId="da5d72f49be61749" providerId="LiveId" clId="{F9D5C528-2334-4B2D-ABC2-53FC3C62B0A4}" dt="2019-06-30T12:43:05.761" v="0" actId="2696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a0c829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a0c8294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a0c8294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a0c8294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a0c8294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a0c8294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a0c8294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a0c8294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a0c8294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a0c8294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a0c8294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a0c8294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a0c8294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a0c8294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a0c8294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a0c8294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9a0c8294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9a0c8294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a0c8294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a0c8294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a0c829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a0c829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a0c8294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9a0c8294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9a0c829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9a0c829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9a0c829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9a0c8294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a0c8294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a0c8294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a0c8294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9a0c8294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9a0c8294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9a0c8294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9a0c8294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9a0c8294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a0c8294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a0c8294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a0c82949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9a0c82949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9a0c8294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9a0c8294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a0c829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a0c829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a0c8294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9a0c8294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a0c8294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a0c8294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a0c829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a0c829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a0c8294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a0c8294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a0c8294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a0c8294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a0c8294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a0c8294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a0c8294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a0c8294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Câmera Virtual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Gilzamir Gomes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Coordenadas da Câmera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8" y="2148200"/>
            <a:ext cx="7286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Projeção Paralela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Projeção Perspectiva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Paralela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38" y="1017725"/>
            <a:ext cx="61245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Paralela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75" y="1017725"/>
            <a:ext cx="54344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Paralela Ortográfica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538325"/>
            <a:ext cx="3523050" cy="28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024" y="1062900"/>
            <a:ext cx="4912250" cy="3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Volume de Visualização - Projeção Ortográfica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17" y="1017725"/>
            <a:ext cx="5855333" cy="39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Volume de Visualização - Projeção Ortográfica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087" y="1085350"/>
            <a:ext cx="6581825" cy="38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Perspectiva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1779975"/>
            <a:ext cx="60483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Perspectiva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100" y="1508775"/>
            <a:ext cx="7010375" cy="31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Perspectiva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101075"/>
            <a:ext cx="58769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Transformações no Processo de Formação da Imagem em Computação Gráfica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612350"/>
            <a:ext cx="8520600" cy="29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Transformações entre Sistemas de Coordenadas 3D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Transformações de projeção das coordenadas 3D em coordenadas de imagens 2D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Transformações entre representação 2D padronizada e possíveis escolhas de representação na imagem digital produzida.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Perspectiva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273675"/>
            <a:ext cx="28384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Projeção Perspectiva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25" y="1121573"/>
            <a:ext cx="4418550" cy="3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Volume de Visualização Simétrico da Projeção Perspectiva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8275"/>
            <a:ext cx="588645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750" y="1200498"/>
            <a:ext cx="2225575" cy="10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463" y="2480849"/>
            <a:ext cx="2634151" cy="1158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de Fuga da Projeção Perspectiva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661" y="1017724"/>
            <a:ext cx="5407638" cy="37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de Fuga da Projeção Perspectiva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75" y="1725275"/>
            <a:ext cx="4232001" cy="20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075" y="1753950"/>
            <a:ext cx="2494125" cy="20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 de um Ponto de Fuga sobre Z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952600"/>
            <a:ext cx="72104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Intrínsecos da Câmera</a:t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988" y="1152902"/>
            <a:ext cx="6374025" cy="36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Intrínsecos da Câmera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675" y="1193150"/>
            <a:ext cx="54666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Intrínsecos da Câmera</a:t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00" y="1538350"/>
            <a:ext cx="4105399" cy="28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das Projeções</a:t>
            </a: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1017725"/>
            <a:ext cx="58197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 de Câmera Virtual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Parâmetros extrínsecos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Objeto localizado e orientado em relação ao mundo virtual.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Parâmetros de projeção que indicam a formação da imagem por meio de projeção no plano da câmera.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Exemplo: Posição da câmera: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Parâmetros internos à câmera (intrínsecos)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Internos à câmera que determinam como a imagem digital é produzida e definida.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475" y="2301925"/>
            <a:ext cx="147968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Diversos aspectos desta aula podem ser vistos a partir do exemplo cap2_ex4 do repositório de exemplos PGP.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 da Câmera Virtual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Câmera possui posição e orientação.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025" y="1281900"/>
            <a:ext cx="2606100" cy="31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75" y="2215445"/>
            <a:ext cx="3732224" cy="23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 da Câmera Virtual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Câmera possui posição e orientação.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75" y="2215445"/>
            <a:ext cx="3732224" cy="235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>
            <a:endCxn id="83" idx="0"/>
          </p:cNvCxnSpPr>
          <p:nvPr/>
        </p:nvCxnSpPr>
        <p:spPr>
          <a:xfrm rot="10800000">
            <a:off x="2705887" y="2215445"/>
            <a:ext cx="9900" cy="1197600"/>
          </a:xfrm>
          <a:prstGeom prst="straightConnector1">
            <a:avLst/>
          </a:prstGeom>
          <a:noFill/>
          <a:ln w="38100" cap="flat" cmpd="sng">
            <a:solidFill>
              <a:srgbClr val="4C113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85" name="Google Shape;85;p17"/>
          <p:cNvSpPr txBox="1"/>
          <p:nvPr/>
        </p:nvSpPr>
        <p:spPr>
          <a:xfrm>
            <a:off x="2646875" y="1911500"/>
            <a:ext cx="678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4C1130"/>
                </a:solidFill>
              </a:rPr>
              <a:t>UP</a:t>
            </a:r>
            <a:endParaRPr sz="1800" b="1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 da Câmera Virtual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Câmera possui posição e orientação.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75" y="2215445"/>
            <a:ext cx="3732224" cy="235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rot="10800000">
            <a:off x="2646887" y="2141595"/>
            <a:ext cx="9900" cy="1197600"/>
          </a:xfrm>
          <a:prstGeom prst="straightConnector1">
            <a:avLst/>
          </a:prstGeom>
          <a:noFill/>
          <a:ln w="38100" cap="flat" cmpd="sng">
            <a:solidFill>
              <a:srgbClr val="4C113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94" name="Google Shape;94;p18"/>
          <p:cNvSpPr txBox="1"/>
          <p:nvPr/>
        </p:nvSpPr>
        <p:spPr>
          <a:xfrm>
            <a:off x="2646875" y="1911500"/>
            <a:ext cx="678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4C1130"/>
                </a:solidFill>
              </a:rPr>
              <a:t>UP</a:t>
            </a:r>
            <a:endParaRPr sz="1800" b="1">
              <a:solidFill>
                <a:srgbClr val="4C1130"/>
              </a:solidFill>
            </a:endParaRPr>
          </a:p>
        </p:txBody>
      </p:sp>
      <p:cxnSp>
        <p:nvCxnSpPr>
          <p:cNvPr id="95" name="Google Shape;95;p18"/>
          <p:cNvCxnSpPr/>
          <p:nvPr/>
        </p:nvCxnSpPr>
        <p:spPr>
          <a:xfrm rot="10800000" flipH="1">
            <a:off x="2669875" y="2337250"/>
            <a:ext cx="437400" cy="1001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96" name="Google Shape;96;p18"/>
          <p:cNvCxnSpPr/>
          <p:nvPr/>
        </p:nvCxnSpPr>
        <p:spPr>
          <a:xfrm rot="10800000">
            <a:off x="2094700" y="2360375"/>
            <a:ext cx="598200" cy="1012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97" name="Google Shape;97;p18"/>
          <p:cNvSpPr txBox="1"/>
          <p:nvPr/>
        </p:nvSpPr>
        <p:spPr>
          <a:xfrm>
            <a:off x="3107275" y="2141600"/>
            <a:ext cx="4374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FF00"/>
                </a:solidFill>
              </a:rPr>
              <a:t>v</a:t>
            </a:r>
            <a:endParaRPr sz="1800" b="1">
              <a:solidFill>
                <a:srgbClr val="00FF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227" y="2940402"/>
            <a:ext cx="1193850" cy="3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0225" y="1423975"/>
            <a:ext cx="2016231" cy="1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 da Câmera Virtual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Câmera possui posição e orientação.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75" y="2215445"/>
            <a:ext cx="3732224" cy="235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 rot="10800000">
            <a:off x="2646887" y="2141595"/>
            <a:ext cx="9900" cy="1197600"/>
          </a:xfrm>
          <a:prstGeom prst="straightConnector1">
            <a:avLst/>
          </a:prstGeom>
          <a:noFill/>
          <a:ln w="38100" cap="flat" cmpd="sng">
            <a:solidFill>
              <a:srgbClr val="4C113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8" name="Google Shape;108;p19"/>
          <p:cNvSpPr txBox="1"/>
          <p:nvPr/>
        </p:nvSpPr>
        <p:spPr>
          <a:xfrm>
            <a:off x="2646875" y="1911500"/>
            <a:ext cx="678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4C1130"/>
                </a:solidFill>
              </a:rPr>
              <a:t>UP</a:t>
            </a:r>
            <a:endParaRPr sz="1800" b="1">
              <a:solidFill>
                <a:srgbClr val="4C1130"/>
              </a:solidFill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rot="10800000" flipH="1">
            <a:off x="2669875" y="2337250"/>
            <a:ext cx="437400" cy="1001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10" name="Google Shape;110;p19"/>
          <p:cNvCxnSpPr/>
          <p:nvPr/>
        </p:nvCxnSpPr>
        <p:spPr>
          <a:xfrm rot="10800000">
            <a:off x="2094700" y="2360375"/>
            <a:ext cx="598200" cy="1012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1" name="Google Shape;111;p19"/>
          <p:cNvSpPr txBox="1"/>
          <p:nvPr/>
        </p:nvSpPr>
        <p:spPr>
          <a:xfrm>
            <a:off x="3107275" y="2141600"/>
            <a:ext cx="4374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FF00"/>
                </a:solidFill>
              </a:rPr>
              <a:t>v</a:t>
            </a:r>
            <a:endParaRPr sz="1800" b="1">
              <a:solidFill>
                <a:srgbClr val="00FF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552" y="2852677"/>
            <a:ext cx="1193850" cy="3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850" y="1359200"/>
            <a:ext cx="2016231" cy="10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7847" y="4021574"/>
            <a:ext cx="1293025" cy="444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9"/>
          <p:cNvCxnSpPr/>
          <p:nvPr/>
        </p:nvCxnSpPr>
        <p:spPr>
          <a:xfrm rot="10800000" flipH="1">
            <a:off x="2692900" y="3128350"/>
            <a:ext cx="745200" cy="210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6" name="Google Shape;116;p19"/>
          <p:cNvSpPr txBox="1"/>
          <p:nvPr/>
        </p:nvSpPr>
        <p:spPr>
          <a:xfrm>
            <a:off x="3447975" y="2776050"/>
            <a:ext cx="2532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</a:rPr>
              <a:t>u</a:t>
            </a:r>
            <a:endParaRPr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amigável para definição da câmera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600" y="1200700"/>
            <a:ext cx="5672799" cy="36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Coordenadas da Câmera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171" y="1152471"/>
            <a:ext cx="1955725" cy="8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9221"/>
            <a:ext cx="3963516" cy="285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341" y="2121571"/>
            <a:ext cx="4028952" cy="285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Apresentação na tela (16:9)</PresentationFormat>
  <Paragraphs>53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Câmera Virtual</vt:lpstr>
      <vt:lpstr>Tipos de Transformações no Processo de Formação da Imagem em Computação Gráfica</vt:lpstr>
      <vt:lpstr>Caracterização de Câmera Virtual</vt:lpstr>
      <vt:lpstr>Caracterização da Câmera Virtual</vt:lpstr>
      <vt:lpstr>Caracterização da Câmera Virtual</vt:lpstr>
      <vt:lpstr>Caracterização da Câmera Virtual</vt:lpstr>
      <vt:lpstr>Caracterização da Câmera Virtual</vt:lpstr>
      <vt:lpstr>Interface amigável para definição da câmera</vt:lpstr>
      <vt:lpstr>Sistema de Coordenadas da Câmera</vt:lpstr>
      <vt:lpstr>Sistema de Coordenadas da Câmera</vt:lpstr>
      <vt:lpstr>Projeção</vt:lpstr>
      <vt:lpstr>Projeção Paralela</vt:lpstr>
      <vt:lpstr>Projeção Paralela</vt:lpstr>
      <vt:lpstr>Projeção Paralela Ortográfica</vt:lpstr>
      <vt:lpstr>Volume de Visualização - Projeção Ortográfica</vt:lpstr>
      <vt:lpstr>Volume de Visualização - Projeção Ortográfica </vt:lpstr>
      <vt:lpstr>Projeção Perspectiva</vt:lpstr>
      <vt:lpstr>Projeção Perspectiva</vt:lpstr>
      <vt:lpstr>Projeção Perspectiva</vt:lpstr>
      <vt:lpstr>Projeção Perspectiva</vt:lpstr>
      <vt:lpstr>Projeção Perspectiva</vt:lpstr>
      <vt:lpstr>Volume de Visualização Simétrico da Projeção Perspectiva </vt:lpstr>
      <vt:lpstr>Pontos de Fuga da Projeção Perspectiva</vt:lpstr>
      <vt:lpstr>Pontos de Fuga da Projeção Perspectiva</vt:lpstr>
      <vt:lpstr>Localização de um Ponto de Fuga sobre Z</vt:lpstr>
      <vt:lpstr>Parâmetros Intrínsecos da Câmera</vt:lpstr>
      <vt:lpstr>Parâmetros Intrínsecos da Câmera</vt:lpstr>
      <vt:lpstr>Parâmetros Intrínsecos da Câmera</vt:lpstr>
      <vt:lpstr>Classificação das Projeções</vt:lpstr>
      <vt:lpstr>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Câmera Virtual</dc:title>
  <cp:lastModifiedBy>Gilzamir Gomes</cp:lastModifiedBy>
  <cp:revision>1</cp:revision>
  <dcterms:modified xsi:type="dcterms:W3CDTF">2019-06-30T12:43:16Z</dcterms:modified>
</cp:coreProperties>
</file>