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302" r:id="rId2"/>
    <p:sldId id="258" r:id="rId3"/>
    <p:sldId id="259" r:id="rId4"/>
    <p:sldId id="260" r:id="rId5"/>
    <p:sldId id="261" r:id="rId6"/>
    <p:sldId id="300" r:id="rId7"/>
    <p:sldId id="262" r:id="rId8"/>
    <p:sldId id="263" r:id="rId9"/>
    <p:sldId id="299"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4" r:id="rId45"/>
    <p:sldId id="303" r:id="rId46"/>
    <p:sldId id="305" r:id="rId47"/>
    <p:sldId id="307" r:id="rId48"/>
    <p:sldId id="308" r:id="rId49"/>
    <p:sldId id="306" r:id="rId50"/>
    <p:sldId id="301" r:id="rId51"/>
  </p:sldIdLst>
  <p:sldSz cx="12192000" cy="6858000"/>
  <p:notesSz cx="6858000" cy="9144000"/>
  <p:embeddedFontLst>
    <p:embeddedFont>
      <p:font typeface="Cambria Math" panose="02040503050406030204" pitchFamily="18" charset="0"/>
      <p:regular r:id="rId53"/>
    </p:embeddedFont>
    <p:embeddedFont>
      <p:font typeface="Trebuchet MS" panose="020B0603020202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1DF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C4FC5-4EE2-4266-BBCB-E6CCD332B379}" v="179" dt="2019-07-20T16:47:24.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zamir Gomes" userId="da5d72f49be61749" providerId="LiveId" clId="{F8AC4FC5-4EE2-4266-BBCB-E6CCD332B379}"/>
    <pc:docChg chg="undo custSel addSld delSld modSld sldOrd">
      <pc:chgData name="Gilzamir Gomes" userId="da5d72f49be61749" providerId="LiveId" clId="{F8AC4FC5-4EE2-4266-BBCB-E6CCD332B379}" dt="2019-07-20T16:47:24.885" v="2376" actId="207"/>
      <pc:docMkLst>
        <pc:docMk/>
      </pc:docMkLst>
      <pc:sldChg chg="ord">
        <pc:chgData name="Gilzamir Gomes" userId="da5d72f49be61749" providerId="LiveId" clId="{F8AC4FC5-4EE2-4266-BBCB-E6CCD332B379}" dt="2019-07-12T19:19:29.332" v="460"/>
        <pc:sldMkLst>
          <pc:docMk/>
          <pc:sldMk cId="0" sldId="260"/>
        </pc:sldMkLst>
      </pc:sldChg>
      <pc:sldChg chg="modSp">
        <pc:chgData name="Gilzamir Gomes" userId="da5d72f49be61749" providerId="LiveId" clId="{F8AC4FC5-4EE2-4266-BBCB-E6CCD332B379}" dt="2019-07-20T14:59:28.150" v="475" actId="20577"/>
        <pc:sldMkLst>
          <pc:docMk/>
          <pc:sldMk cId="0" sldId="264"/>
        </pc:sldMkLst>
        <pc:spChg chg="mod">
          <ac:chgData name="Gilzamir Gomes" userId="da5d72f49be61749" providerId="LiveId" clId="{F8AC4FC5-4EE2-4266-BBCB-E6CCD332B379}" dt="2019-07-20T14:59:28.150" v="475" actId="20577"/>
          <ac:spMkLst>
            <pc:docMk/>
            <pc:sldMk cId="0" sldId="264"/>
            <ac:spMk id="119" creationId="{00000000-0000-0000-0000-000000000000}"/>
          </ac:spMkLst>
        </pc:spChg>
      </pc:sldChg>
      <pc:sldChg chg="modSp">
        <pc:chgData name="Gilzamir Gomes" userId="da5d72f49be61749" providerId="LiveId" clId="{F8AC4FC5-4EE2-4266-BBCB-E6CCD332B379}" dt="2019-07-12T19:21:22.794" v="466" actId="1076"/>
        <pc:sldMkLst>
          <pc:docMk/>
          <pc:sldMk cId="0" sldId="265"/>
        </pc:sldMkLst>
        <pc:picChg chg="mod ord">
          <ac:chgData name="Gilzamir Gomes" userId="da5d72f49be61749" providerId="LiveId" clId="{F8AC4FC5-4EE2-4266-BBCB-E6CCD332B379}" dt="2019-07-12T19:21:22.794" v="466" actId="1076"/>
          <ac:picMkLst>
            <pc:docMk/>
            <pc:sldMk cId="0" sldId="265"/>
            <ac:picMk id="125" creationId="{00000000-0000-0000-0000-000000000000}"/>
          </ac:picMkLst>
        </pc:picChg>
      </pc:sldChg>
      <pc:sldChg chg="del">
        <pc:chgData name="Gilzamir Gomes" userId="da5d72f49be61749" providerId="LiveId" clId="{F8AC4FC5-4EE2-4266-BBCB-E6CCD332B379}" dt="2019-07-20T14:59:20.297" v="472" actId="2696"/>
        <pc:sldMkLst>
          <pc:docMk/>
          <pc:sldMk cId="0" sldId="267"/>
        </pc:sldMkLst>
      </pc:sldChg>
      <pc:sldChg chg="modSp">
        <pc:chgData name="Gilzamir Gomes" userId="da5d72f49be61749" providerId="LiveId" clId="{F8AC4FC5-4EE2-4266-BBCB-E6CCD332B379}" dt="2019-07-15T16:04:14.258" v="471" actId="1076"/>
        <pc:sldMkLst>
          <pc:docMk/>
          <pc:sldMk cId="0" sldId="297"/>
        </pc:sldMkLst>
        <pc:picChg chg="mod">
          <ac:chgData name="Gilzamir Gomes" userId="da5d72f49be61749" providerId="LiveId" clId="{F8AC4FC5-4EE2-4266-BBCB-E6CCD332B379}" dt="2019-07-15T16:04:14.258" v="471" actId="1076"/>
          <ac:picMkLst>
            <pc:docMk/>
            <pc:sldMk cId="0" sldId="297"/>
            <ac:picMk id="319" creationId="{00000000-0000-0000-0000-000000000000}"/>
          </ac:picMkLst>
        </pc:picChg>
      </pc:sldChg>
      <pc:sldChg chg="add">
        <pc:chgData name="Gilzamir Gomes" userId="da5d72f49be61749" providerId="LiveId" clId="{F8AC4FC5-4EE2-4266-BBCB-E6CCD332B379}" dt="2019-07-12T19:19:58.266" v="463"/>
        <pc:sldMkLst>
          <pc:docMk/>
          <pc:sldMk cId="4255742042" sldId="300"/>
        </pc:sldMkLst>
      </pc:sldChg>
      <pc:sldChg chg="addSp delSp modSp add ord">
        <pc:chgData name="Gilzamir Gomes" userId="da5d72f49be61749" providerId="LiveId" clId="{F8AC4FC5-4EE2-4266-BBCB-E6CCD332B379}" dt="2019-07-20T16:30:06.430" v="1894"/>
        <pc:sldMkLst>
          <pc:docMk/>
          <pc:sldMk cId="1348607331" sldId="301"/>
        </pc:sldMkLst>
        <pc:spChg chg="del">
          <ac:chgData name="Gilzamir Gomes" userId="da5d72f49be61749" providerId="LiveId" clId="{F8AC4FC5-4EE2-4266-BBCB-E6CCD332B379}" dt="2019-07-20T15:00:48.435" v="531"/>
          <ac:spMkLst>
            <pc:docMk/>
            <pc:sldMk cId="1348607331" sldId="301"/>
            <ac:spMk id="2" creationId="{2C7C5B81-1DD3-46F3-88A2-E254ECFE76E8}"/>
          </ac:spMkLst>
        </pc:spChg>
        <pc:spChg chg="del">
          <ac:chgData name="Gilzamir Gomes" userId="da5d72f49be61749" providerId="LiveId" clId="{F8AC4FC5-4EE2-4266-BBCB-E6CCD332B379}" dt="2019-07-20T15:00:48.435" v="531"/>
          <ac:spMkLst>
            <pc:docMk/>
            <pc:sldMk cId="1348607331" sldId="301"/>
            <ac:spMk id="3" creationId="{D75BC3ED-DD0C-4210-81D1-C4F94C58E4AF}"/>
          </ac:spMkLst>
        </pc:spChg>
        <pc:spChg chg="add mod">
          <ac:chgData name="Gilzamir Gomes" userId="da5d72f49be61749" providerId="LiveId" clId="{F8AC4FC5-4EE2-4266-BBCB-E6CCD332B379}" dt="2019-07-20T15:00:52.822" v="546" actId="20577"/>
          <ac:spMkLst>
            <pc:docMk/>
            <pc:sldMk cId="1348607331" sldId="301"/>
            <ac:spMk id="4" creationId="{4A750786-2DBB-4AAE-AB62-CF4911657426}"/>
          </ac:spMkLst>
        </pc:spChg>
      </pc:sldChg>
      <pc:sldChg chg="addSp delSp modSp add">
        <pc:chgData name="Gilzamir Gomes" userId="da5d72f49be61749" providerId="LiveId" clId="{F8AC4FC5-4EE2-4266-BBCB-E6CCD332B379}" dt="2019-07-20T15:00:28.556" v="530" actId="20577"/>
        <pc:sldMkLst>
          <pc:docMk/>
          <pc:sldMk cId="3617659101" sldId="302"/>
        </pc:sldMkLst>
        <pc:spChg chg="del">
          <ac:chgData name="Gilzamir Gomes" userId="da5d72f49be61749" providerId="LiveId" clId="{F8AC4FC5-4EE2-4266-BBCB-E6CCD332B379}" dt="2019-07-20T15:00:07.844" v="478"/>
          <ac:spMkLst>
            <pc:docMk/>
            <pc:sldMk cId="3617659101" sldId="302"/>
            <ac:spMk id="2" creationId="{B4072183-01A5-4E13-9A28-9BEE553EF1FE}"/>
          </ac:spMkLst>
        </pc:spChg>
        <pc:spChg chg="del">
          <ac:chgData name="Gilzamir Gomes" userId="da5d72f49be61749" providerId="LiveId" clId="{F8AC4FC5-4EE2-4266-BBCB-E6CCD332B379}" dt="2019-07-20T15:00:07.844" v="478"/>
          <ac:spMkLst>
            <pc:docMk/>
            <pc:sldMk cId="3617659101" sldId="302"/>
            <ac:spMk id="3" creationId="{13E57DB4-9350-4C3E-A9A7-701BA8343709}"/>
          </ac:spMkLst>
        </pc:spChg>
        <pc:spChg chg="add mod">
          <ac:chgData name="Gilzamir Gomes" userId="da5d72f49be61749" providerId="LiveId" clId="{F8AC4FC5-4EE2-4266-BBCB-E6CCD332B379}" dt="2019-07-20T15:00:28.556" v="530" actId="20577"/>
          <ac:spMkLst>
            <pc:docMk/>
            <pc:sldMk cId="3617659101" sldId="302"/>
            <ac:spMk id="4" creationId="{F6A2FA48-BD7E-4A16-8216-8838B5EAD022}"/>
          </ac:spMkLst>
        </pc:spChg>
      </pc:sldChg>
      <pc:sldChg chg="addSp delSp modSp add">
        <pc:chgData name="Gilzamir Gomes" userId="da5d72f49be61749" providerId="LiveId" clId="{F8AC4FC5-4EE2-4266-BBCB-E6CCD332B379}" dt="2019-07-20T16:24:03.477" v="1865" actId="20577"/>
        <pc:sldMkLst>
          <pc:docMk/>
          <pc:sldMk cId="2392539995" sldId="303"/>
        </pc:sldMkLst>
        <pc:spChg chg="del">
          <ac:chgData name="Gilzamir Gomes" userId="da5d72f49be61749" providerId="LiveId" clId="{F8AC4FC5-4EE2-4266-BBCB-E6CCD332B379}" dt="2019-07-20T15:01:17.083" v="548"/>
          <ac:spMkLst>
            <pc:docMk/>
            <pc:sldMk cId="2392539995" sldId="303"/>
            <ac:spMk id="2" creationId="{880C2BE3-17A3-4249-942F-74532092993C}"/>
          </ac:spMkLst>
        </pc:spChg>
        <pc:spChg chg="add mod">
          <ac:chgData name="Gilzamir Gomes" userId="da5d72f49be61749" providerId="LiveId" clId="{F8AC4FC5-4EE2-4266-BBCB-E6CCD332B379}" dt="2019-07-20T16:10:15.674" v="848" actId="20577"/>
          <ac:spMkLst>
            <pc:docMk/>
            <pc:sldMk cId="2392539995" sldId="303"/>
            <ac:spMk id="3" creationId="{EE77085B-941E-4CBA-9E7F-E4C131DE07C9}"/>
          </ac:spMkLst>
        </pc:spChg>
        <pc:spChg chg="add mod">
          <ac:chgData name="Gilzamir Gomes" userId="da5d72f49be61749" providerId="LiveId" clId="{F8AC4FC5-4EE2-4266-BBCB-E6CCD332B379}" dt="2019-07-20T16:24:03.477" v="1865" actId="20577"/>
          <ac:spMkLst>
            <pc:docMk/>
            <pc:sldMk cId="2392539995" sldId="303"/>
            <ac:spMk id="4" creationId="{B4085DBC-7D93-4249-B290-E2C69AE7B568}"/>
          </ac:spMkLst>
        </pc:spChg>
        <pc:picChg chg="add del">
          <ac:chgData name="Gilzamir Gomes" userId="da5d72f49be61749" providerId="LiveId" clId="{F8AC4FC5-4EE2-4266-BBCB-E6CCD332B379}" dt="2019-07-20T16:17:38.431" v="1434"/>
          <ac:picMkLst>
            <pc:docMk/>
            <pc:sldMk cId="2392539995" sldId="303"/>
            <ac:picMk id="2" creationId="{6097F9B0-D350-4A14-9EDF-A57FF8A0D7C9}"/>
          </ac:picMkLst>
        </pc:picChg>
      </pc:sldChg>
      <pc:sldChg chg="addSp modSp add">
        <pc:chgData name="Gilzamir Gomes" userId="da5d72f49be61749" providerId="LiveId" clId="{F8AC4FC5-4EE2-4266-BBCB-E6CCD332B379}" dt="2019-07-20T16:08:25.514" v="823" actId="1076"/>
        <pc:sldMkLst>
          <pc:docMk/>
          <pc:sldMk cId="1234694331" sldId="304"/>
        </pc:sldMkLst>
        <pc:spChg chg="mod">
          <ac:chgData name="Gilzamir Gomes" userId="da5d72f49be61749" providerId="LiveId" clId="{F8AC4FC5-4EE2-4266-BBCB-E6CCD332B379}" dt="2019-07-20T16:04:10.421" v="580" actId="20577"/>
          <ac:spMkLst>
            <pc:docMk/>
            <pc:sldMk cId="1234694331" sldId="304"/>
            <ac:spMk id="2" creationId="{085FED0E-F77D-42AF-B0B2-06282BE71C53}"/>
          </ac:spMkLst>
        </pc:spChg>
        <pc:spChg chg="mod">
          <ac:chgData name="Gilzamir Gomes" userId="da5d72f49be61749" providerId="LiveId" clId="{F8AC4FC5-4EE2-4266-BBCB-E6CCD332B379}" dt="2019-07-20T16:07:02.382" v="819" actId="14100"/>
          <ac:spMkLst>
            <pc:docMk/>
            <pc:sldMk cId="1234694331" sldId="304"/>
            <ac:spMk id="3" creationId="{DBAB5B54-A2DC-4192-BE90-F4241FAA9925}"/>
          </ac:spMkLst>
        </pc:spChg>
        <pc:picChg chg="add mod">
          <ac:chgData name="Gilzamir Gomes" userId="da5d72f49be61749" providerId="LiveId" clId="{F8AC4FC5-4EE2-4266-BBCB-E6CCD332B379}" dt="2019-07-20T16:08:25.514" v="823" actId="1076"/>
          <ac:picMkLst>
            <pc:docMk/>
            <pc:sldMk cId="1234694331" sldId="304"/>
            <ac:picMk id="4" creationId="{95036B79-9309-4070-A596-FF18192E14A0}"/>
          </ac:picMkLst>
        </pc:picChg>
      </pc:sldChg>
      <pc:sldChg chg="modSp add">
        <pc:chgData name="Gilzamir Gomes" userId="da5d72f49be61749" providerId="LiveId" clId="{F8AC4FC5-4EE2-4266-BBCB-E6CCD332B379}" dt="2019-07-20T16:44:39.908" v="2364" actId="20577"/>
        <pc:sldMkLst>
          <pc:docMk/>
          <pc:sldMk cId="1538364570" sldId="305"/>
        </pc:sldMkLst>
        <pc:spChg chg="mod">
          <ac:chgData name="Gilzamir Gomes" userId="da5d72f49be61749" providerId="LiveId" clId="{F8AC4FC5-4EE2-4266-BBCB-E6CCD332B379}" dt="2019-07-20T16:30:02.650" v="1893" actId="20577"/>
          <ac:spMkLst>
            <pc:docMk/>
            <pc:sldMk cId="1538364570" sldId="305"/>
            <ac:spMk id="2" creationId="{1F02ADBD-292F-4FE3-9EA3-F42459707DB1}"/>
          </ac:spMkLst>
        </pc:spChg>
        <pc:spChg chg="mod">
          <ac:chgData name="Gilzamir Gomes" userId="da5d72f49be61749" providerId="LiveId" clId="{F8AC4FC5-4EE2-4266-BBCB-E6CCD332B379}" dt="2019-07-20T16:44:39.908" v="2364" actId="20577"/>
          <ac:spMkLst>
            <pc:docMk/>
            <pc:sldMk cId="1538364570" sldId="305"/>
            <ac:spMk id="3" creationId="{2CF527AA-F1FC-4515-9305-A233FA1D2DED}"/>
          </ac:spMkLst>
        </pc:spChg>
      </pc:sldChg>
      <pc:sldChg chg="addSp delSp modSp add ord">
        <pc:chgData name="Gilzamir Gomes" userId="da5d72f49be61749" providerId="LiveId" clId="{F8AC4FC5-4EE2-4266-BBCB-E6CCD332B379}" dt="2019-07-20T16:44:50.383" v="2365"/>
        <pc:sldMkLst>
          <pc:docMk/>
          <pc:sldMk cId="2214316973" sldId="306"/>
        </pc:sldMkLst>
        <pc:spChg chg="mod">
          <ac:chgData name="Gilzamir Gomes" userId="da5d72f49be61749" providerId="LiveId" clId="{F8AC4FC5-4EE2-4266-BBCB-E6CCD332B379}" dt="2019-07-20T16:40:51.992" v="2093" actId="20577"/>
          <ac:spMkLst>
            <pc:docMk/>
            <pc:sldMk cId="2214316973" sldId="306"/>
            <ac:spMk id="2" creationId="{60C7E34D-307C-4315-8D97-DC9FD632A99D}"/>
          </ac:spMkLst>
        </pc:spChg>
        <pc:spChg chg="add del">
          <ac:chgData name="Gilzamir Gomes" userId="da5d72f49be61749" providerId="LiveId" clId="{F8AC4FC5-4EE2-4266-BBCB-E6CCD332B379}" dt="2019-07-20T16:41:01.556" v="2097" actId="478"/>
          <ac:spMkLst>
            <pc:docMk/>
            <pc:sldMk cId="2214316973" sldId="306"/>
            <ac:spMk id="3" creationId="{D0D997CD-662B-4FBE-90DC-F7333AAF70F5}"/>
          </ac:spMkLst>
        </pc:spChg>
        <pc:picChg chg="add del mod">
          <ac:chgData name="Gilzamir Gomes" userId="da5d72f49be61749" providerId="LiveId" clId="{F8AC4FC5-4EE2-4266-BBCB-E6CCD332B379}" dt="2019-07-20T16:41:09.463" v="2101" actId="1076"/>
          <ac:picMkLst>
            <pc:docMk/>
            <pc:sldMk cId="2214316973" sldId="306"/>
            <ac:picMk id="1026" creationId="{D017691F-CE80-4306-B0C2-27134CA33D85}"/>
          </ac:picMkLst>
        </pc:picChg>
      </pc:sldChg>
      <pc:sldChg chg="addSp delSp modSp add">
        <pc:chgData name="Gilzamir Gomes" userId="da5d72f49be61749" providerId="LiveId" clId="{F8AC4FC5-4EE2-4266-BBCB-E6CCD332B379}" dt="2019-07-20T16:47:24.885" v="2376" actId="207"/>
        <pc:sldMkLst>
          <pc:docMk/>
          <pc:sldMk cId="1719254418" sldId="307"/>
        </pc:sldMkLst>
        <pc:spChg chg="del">
          <ac:chgData name="Gilzamir Gomes" userId="da5d72f49be61749" providerId="LiveId" clId="{F8AC4FC5-4EE2-4266-BBCB-E6CCD332B379}" dt="2019-07-20T16:45:17.334" v="2369" actId="478"/>
          <ac:spMkLst>
            <pc:docMk/>
            <pc:sldMk cId="1719254418" sldId="307"/>
            <ac:spMk id="2" creationId="{1F02ADBD-292F-4FE3-9EA3-F42459707DB1}"/>
          </ac:spMkLst>
        </pc:spChg>
        <pc:spChg chg="del">
          <ac:chgData name="Gilzamir Gomes" userId="da5d72f49be61749" providerId="LiveId" clId="{F8AC4FC5-4EE2-4266-BBCB-E6CCD332B379}" dt="2019-07-20T16:45:12.984" v="2367" actId="478"/>
          <ac:spMkLst>
            <pc:docMk/>
            <pc:sldMk cId="1719254418" sldId="307"/>
            <ac:spMk id="3" creationId="{2CF527AA-F1FC-4515-9305-A233FA1D2DED}"/>
          </ac:spMkLst>
        </pc:spChg>
        <pc:spChg chg="add del mod">
          <ac:chgData name="Gilzamir Gomes" userId="da5d72f49be61749" providerId="LiveId" clId="{F8AC4FC5-4EE2-4266-BBCB-E6CCD332B379}" dt="2019-07-20T16:45:14.363" v="2368" actId="478"/>
          <ac:spMkLst>
            <pc:docMk/>
            <pc:sldMk cId="1719254418" sldId="307"/>
            <ac:spMk id="5" creationId="{58529298-00B2-46FB-8969-4BE6502312DC}"/>
          </ac:spMkLst>
        </pc:spChg>
        <pc:spChg chg="add del mod">
          <ac:chgData name="Gilzamir Gomes" userId="da5d72f49be61749" providerId="LiveId" clId="{F8AC4FC5-4EE2-4266-BBCB-E6CCD332B379}" dt="2019-07-20T16:45:19.197" v="2370" actId="478"/>
          <ac:spMkLst>
            <pc:docMk/>
            <pc:sldMk cId="1719254418" sldId="307"/>
            <ac:spMk id="7" creationId="{C8B7FAC9-C717-4C05-8669-71AF73815A60}"/>
          </ac:spMkLst>
        </pc:spChg>
        <pc:spChg chg="add mod">
          <ac:chgData name="Gilzamir Gomes" userId="da5d72f49be61749" providerId="LiveId" clId="{F8AC4FC5-4EE2-4266-BBCB-E6CCD332B379}" dt="2019-07-20T16:47:24.885" v="2376" actId="207"/>
          <ac:spMkLst>
            <pc:docMk/>
            <pc:sldMk cId="1719254418" sldId="307"/>
            <ac:spMk id="8" creationId="{B7387BEC-8D58-4DDB-8C3D-EB65209C2C4E}"/>
          </ac:spMkLst>
        </pc:spChg>
      </pc:sldChg>
      <pc:sldChg chg="delSp add">
        <pc:chgData name="Gilzamir Gomes" userId="da5d72f49be61749" providerId="LiveId" clId="{F8AC4FC5-4EE2-4266-BBCB-E6CCD332B379}" dt="2019-07-20T16:45:48.822" v="2375" actId="478"/>
        <pc:sldMkLst>
          <pc:docMk/>
          <pc:sldMk cId="3881744380" sldId="308"/>
        </pc:sldMkLst>
        <pc:spChg chg="del">
          <ac:chgData name="Gilzamir Gomes" userId="da5d72f49be61749" providerId="LiveId" clId="{F8AC4FC5-4EE2-4266-BBCB-E6CCD332B379}" dt="2019-07-20T16:45:48.822" v="2375" actId="478"/>
          <ac:spMkLst>
            <pc:docMk/>
            <pc:sldMk cId="3881744380" sldId="308"/>
            <ac:spMk id="2" creationId="{C2AB4B31-5800-4684-BAB1-632EBCA12754}"/>
          </ac:spMkLst>
        </pc:spChg>
        <pc:spChg chg="del">
          <ac:chgData name="Gilzamir Gomes" userId="da5d72f49be61749" providerId="LiveId" clId="{F8AC4FC5-4EE2-4266-BBCB-E6CCD332B379}" dt="2019-07-20T16:45:44.638" v="2374" actId="478"/>
          <ac:spMkLst>
            <pc:docMk/>
            <pc:sldMk cId="3881744380" sldId="308"/>
            <ac:spMk id="3" creationId="{8F27272C-C04D-46DF-ADBC-8065D896023F}"/>
          </ac:spMkLst>
        </pc:spChg>
      </pc:sldChg>
    </pc:docChg>
  </pc:docChgLst>
  <pc:docChgLst>
    <pc:chgData name="Gilzamir Gomes" userId="da5d72f49be61749" providerId="LiveId" clId="{590D8554-E319-412F-B3C1-11938ACFD60C}"/>
  </pc:docChgLst>
  <pc:docChgLst>
    <pc:chgData name="Gilzamir Gomes" userId="da5d72f49be61749" providerId="Windows Live" clId="Web-{3DBD1169-D6C1-418D-8001-7C8FCA3E327A}"/>
    <pc:docChg chg="addSld modSld">
      <pc:chgData name="Gilzamir Gomes" userId="da5d72f49be61749" providerId="Windows Live" clId="Web-{3DBD1169-D6C1-418D-8001-7C8FCA3E327A}" dt="2019-06-30T12:59:15.105" v="14" actId="1076"/>
      <pc:docMkLst>
        <pc:docMk/>
      </pc:docMkLst>
      <pc:sldChg chg="delSp modSp">
        <pc:chgData name="Gilzamir Gomes" userId="da5d72f49be61749" providerId="Windows Live" clId="Web-{3DBD1169-D6C1-418D-8001-7C8FCA3E327A}" dt="2019-06-30T12:58:47.808" v="1" actId="1076"/>
        <pc:sldMkLst>
          <pc:docMk/>
          <pc:sldMk cId="0" sldId="263"/>
        </pc:sldMkLst>
        <pc:spChg chg="mod">
          <ac:chgData name="Gilzamir Gomes" userId="da5d72f49be61749" providerId="Windows Live" clId="Web-{3DBD1169-D6C1-418D-8001-7C8FCA3E327A}" dt="2019-06-30T12:58:47.808" v="1" actId="1076"/>
          <ac:spMkLst>
            <pc:docMk/>
            <pc:sldMk cId="0" sldId="263"/>
            <ac:spMk id="112" creationId="{00000000-0000-0000-0000-000000000000}"/>
          </ac:spMkLst>
        </pc:spChg>
        <pc:picChg chg="del">
          <ac:chgData name="Gilzamir Gomes" userId="da5d72f49be61749" providerId="Windows Live" clId="Web-{3DBD1169-D6C1-418D-8001-7C8FCA3E327A}" dt="2019-06-30T12:58:43.808" v="0"/>
          <ac:picMkLst>
            <pc:docMk/>
            <pc:sldMk cId="0" sldId="263"/>
            <ac:picMk id="113" creationId="{00000000-0000-0000-0000-000000000000}"/>
          </ac:picMkLst>
        </pc:picChg>
      </pc:sldChg>
      <pc:sldChg chg="addSp delSp modSp new">
        <pc:chgData name="Gilzamir Gomes" userId="da5d72f49be61749" providerId="Windows Live" clId="Web-{3DBD1169-D6C1-418D-8001-7C8FCA3E327A}" dt="2019-06-30T12:59:15.105" v="14" actId="1076"/>
        <pc:sldMkLst>
          <pc:docMk/>
          <pc:sldMk cId="2267813914" sldId="299"/>
        </pc:sldMkLst>
        <pc:spChg chg="del">
          <ac:chgData name="Gilzamir Gomes" userId="da5d72f49be61749" providerId="Windows Live" clId="Web-{3DBD1169-D6C1-418D-8001-7C8FCA3E327A}" dt="2019-06-30T12:59:04.449" v="9"/>
          <ac:spMkLst>
            <pc:docMk/>
            <pc:sldMk cId="2267813914" sldId="299"/>
            <ac:spMk id="2" creationId="{82644C2E-4A86-417F-9D1E-A73C91558F64}"/>
          </ac:spMkLst>
        </pc:spChg>
        <pc:spChg chg="del">
          <ac:chgData name="Gilzamir Gomes" userId="da5d72f49be61749" providerId="Windows Live" clId="Web-{3DBD1169-D6C1-418D-8001-7C8FCA3E327A}" dt="2019-06-30T12:58:53.715" v="3"/>
          <ac:spMkLst>
            <pc:docMk/>
            <pc:sldMk cId="2267813914" sldId="299"/>
            <ac:spMk id="3" creationId="{A5AC2284-C302-4BF9-AC6D-7EE944625893}"/>
          </ac:spMkLst>
        </pc:spChg>
        <pc:picChg chg="add mod">
          <ac:chgData name="Gilzamir Gomes" userId="da5d72f49be61749" providerId="Windows Live" clId="Web-{3DBD1169-D6C1-418D-8001-7C8FCA3E327A}" dt="2019-06-30T12:59:15.105" v="14" actId="1076"/>
          <ac:picMkLst>
            <pc:docMk/>
            <pc:sldMk cId="2267813914" sldId="299"/>
            <ac:picMk id="4" creationId="{160DC477-FCA4-462E-B58C-51F898D46CB8}"/>
          </ac:picMkLst>
        </pc:picChg>
      </pc:sldChg>
    </pc:docChg>
  </pc:docChgLst>
  <pc:docChgLst>
    <pc:chgData name="Gilzamir Gomes" userId="da5d72f49be61749" providerId="Windows Live" clId="Web-{85BFF4F0-5341-4FF2-9D4B-14C7821E3FA9}"/>
    <pc:docChg chg="modSld">
      <pc:chgData name="Gilzamir Gomes" userId="da5d72f49be61749" providerId="Windows Live" clId="Web-{85BFF4F0-5341-4FF2-9D4B-14C7821E3FA9}" dt="2019-06-30T13:25:01.333" v="10" actId="20577"/>
      <pc:docMkLst>
        <pc:docMk/>
      </pc:docMkLst>
      <pc:sldChg chg="modSp">
        <pc:chgData name="Gilzamir Gomes" userId="da5d72f49be61749" providerId="Windows Live" clId="Web-{85BFF4F0-5341-4FF2-9D4B-14C7821E3FA9}" dt="2019-06-30T13:25:01.333" v="10" actId="20577"/>
        <pc:sldMkLst>
          <pc:docMk/>
          <pc:sldMk cId="0" sldId="269"/>
        </pc:sldMkLst>
        <pc:spChg chg="mod">
          <ac:chgData name="Gilzamir Gomes" userId="da5d72f49be61749" providerId="Windows Live" clId="Web-{85BFF4F0-5341-4FF2-9D4B-14C7821E3FA9}" dt="2019-06-30T13:25:01.333" v="10" actId="20577"/>
          <ac:spMkLst>
            <pc:docMk/>
            <pc:sldMk cId="0" sldId="269"/>
            <ac:spMk id="148" creationId="{00000000-0000-0000-0000-000000000000}"/>
          </ac:spMkLst>
        </pc:spChg>
        <pc:spChg chg="mod">
          <ac:chgData name="Gilzamir Gomes" userId="da5d72f49be61749" providerId="Windows Live" clId="Web-{85BFF4F0-5341-4FF2-9D4B-14C7821E3FA9}" dt="2019-06-30T13:24:00.520" v="4" actId="20577"/>
          <ac:spMkLst>
            <pc:docMk/>
            <pc:sldMk cId="0" sldId="269"/>
            <ac:spMk id="149" creationId="{00000000-0000-0000-0000-000000000000}"/>
          </ac:spMkLst>
        </pc:spChg>
      </pc:sldChg>
    </pc:docChg>
  </pc:docChgLst>
  <pc:docChgLst>
    <pc:chgData name="Gilzamir Gomes" userId="da5d72f49be61749" providerId="LiveId" clId="{D599C5BB-1A6B-41A9-94E5-DCC65935B234}"/>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f5f3a2d23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f5f3a2d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f776b57b1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f776b57b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f776b57b1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f776b57b1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f776b57b1_1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f776b57b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f776b57b1_1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f776b57b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f776b57b1_1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f776b57b1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f776b57b1_1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f776b57b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f776b57b1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3f776b57b1_1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f776b57b1_1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f776b57b1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f776b57b1_1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f776b57b1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f5f3a2d2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f5f3a2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5f3a2d23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f5f3a2d23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f5f3a2d23_0_2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f5f3a2d2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f5f3a2d23_0_2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f5f3a2d2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f776b57b1_1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f776b57b1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f776b57b1_1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f776b57b1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f776b57b1_1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f776b57b1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f776b57b1_1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f776b57b1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f776b57b1_1_1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f776b57b1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f776b57b1_1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f776b57b1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f776b57b1_1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f776b57b1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f5f3a2d2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f5f3a2d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f776b57b1_1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f776b57b1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f776b57b1_1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f776b57b1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f776b57b1_1_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f776b57b1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f776b57b1_1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f776b57b1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f776b57b1_1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f776b57b1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f776b57b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f776b57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776b57b1_1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f776b57b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f776b57b1_1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f776b57b1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f776b57b1_1_1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f776b57b1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f776b57b1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f776b57b1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f776b57b1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f776b57b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f776b57b1_1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f776b57b1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f5f3a2d23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f5f3a2d2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f5f3a2d2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5f3a2d2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f5f3a2d23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f5f3a2d2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f5f3a2d23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f5f3a2d23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f776b57b1_1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f776b57b1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0"/>
        <p:cNvGrpSpPr/>
        <p:nvPr/>
      </p:nvGrpSpPr>
      <p:grpSpPr>
        <a:xfrm>
          <a:off x="0" y="0"/>
          <a:ext cx="0" cy="0"/>
          <a:chOff x="0" y="0"/>
          <a:chExt cx="0" cy="0"/>
        </a:xfrm>
      </p:grpSpPr>
      <p:pic>
        <p:nvPicPr>
          <p:cNvPr id="51" name="Google Shape;51;p13"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52" name="Google Shape;52;p13"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53" name="Google Shape;53;p13"/>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56" name="Google Shape;56;p13"/>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21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21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21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21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21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21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21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2100"/>
              </a:spcBef>
              <a:spcAft>
                <a:spcPts val="210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7" name="Google Shape;57;p13"/>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8" name="Google Shape;58;p13"/>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9" name="Google Shape;59;p13"/>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A2FA48-BD7E-4A16-8216-8838B5EAD022}"/>
              </a:ext>
            </a:extLst>
          </p:cNvPr>
          <p:cNvSpPr>
            <a:spLocks noGrp="1"/>
          </p:cNvSpPr>
          <p:nvPr>
            <p:ph type="title"/>
          </p:nvPr>
        </p:nvSpPr>
        <p:spPr/>
        <p:txBody>
          <a:bodyPr/>
          <a:lstStyle/>
          <a:p>
            <a:r>
              <a:rPr lang="pt-BR" dirty="0"/>
              <a:t>Cores - Teoria</a:t>
            </a:r>
          </a:p>
        </p:txBody>
      </p:sp>
    </p:spTree>
    <p:extLst>
      <p:ext uri="{BB962C8B-B14F-4D97-AF65-F5344CB8AC3E}">
        <p14:creationId xmlns:p14="http://schemas.microsoft.com/office/powerpoint/2010/main" val="361765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PROCESSOS DE FORMAÇÃO DE COR</a:t>
            </a:r>
            <a:endParaRPr/>
          </a:p>
        </p:txBody>
      </p:sp>
      <p:sp>
        <p:nvSpPr>
          <p:cNvPr id="119" name="Google Shape;119;p22"/>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63550" algn="l" rtl="0">
              <a:spcBef>
                <a:spcPts val="0"/>
              </a:spcBef>
              <a:spcAft>
                <a:spcPts val="0"/>
              </a:spcAft>
              <a:buClr>
                <a:schemeClr val="dk1"/>
              </a:buClr>
              <a:buSzPts val="3700"/>
              <a:buChar char="●"/>
            </a:pPr>
            <a:r>
              <a:rPr lang="en-US" sz="3700" dirty="0">
                <a:solidFill>
                  <a:schemeClr val="dk1"/>
                </a:solidFill>
              </a:rPr>
              <a:t>As cores que </a:t>
            </a:r>
            <a:r>
              <a:rPr lang="en-US" sz="3700" dirty="0" err="1">
                <a:solidFill>
                  <a:schemeClr val="dk1"/>
                </a:solidFill>
              </a:rPr>
              <a:t>percebemos</a:t>
            </a:r>
            <a:r>
              <a:rPr lang="en-US" sz="3700" dirty="0">
                <a:solidFill>
                  <a:schemeClr val="dk1"/>
                </a:solidFill>
              </a:rPr>
              <a:t> </a:t>
            </a:r>
            <a:r>
              <a:rPr lang="en-US" sz="3700" dirty="0" err="1">
                <a:solidFill>
                  <a:schemeClr val="dk1"/>
                </a:solidFill>
              </a:rPr>
              <a:t>surgem</a:t>
            </a:r>
            <a:r>
              <a:rPr lang="en-US" sz="3700" dirty="0">
                <a:solidFill>
                  <a:schemeClr val="dk1"/>
                </a:solidFill>
              </a:rPr>
              <a:t> da </a:t>
            </a:r>
            <a:r>
              <a:rPr lang="en-US" sz="3700" dirty="0" err="1">
                <a:solidFill>
                  <a:schemeClr val="dk1"/>
                </a:solidFill>
              </a:rPr>
              <a:t>interação</a:t>
            </a:r>
            <a:r>
              <a:rPr lang="en-US" sz="3700" dirty="0">
                <a:solidFill>
                  <a:schemeClr val="dk1"/>
                </a:solidFill>
              </a:rPr>
              <a:t> entre </a:t>
            </a:r>
            <a:r>
              <a:rPr lang="en-US" sz="3700" dirty="0" err="1">
                <a:solidFill>
                  <a:schemeClr val="dk1"/>
                </a:solidFill>
              </a:rPr>
              <a:t>fontes</a:t>
            </a:r>
            <a:r>
              <a:rPr lang="en-US" sz="3700" dirty="0">
                <a:solidFill>
                  <a:schemeClr val="dk1"/>
                </a:solidFill>
              </a:rPr>
              <a:t> de luz e </a:t>
            </a:r>
            <a:r>
              <a:rPr lang="en-US" sz="3700" dirty="0" err="1">
                <a:solidFill>
                  <a:schemeClr val="dk1"/>
                </a:solidFill>
              </a:rPr>
              <a:t>diversos</a:t>
            </a:r>
            <a:r>
              <a:rPr lang="en-US" sz="3700" dirty="0">
                <a:solidFill>
                  <a:schemeClr val="dk1"/>
                </a:solidFill>
              </a:rPr>
              <a:t> </a:t>
            </a:r>
            <a:r>
              <a:rPr lang="en-US" sz="3700" dirty="0" err="1">
                <a:solidFill>
                  <a:schemeClr val="dk1"/>
                </a:solidFill>
              </a:rPr>
              <a:t>tipos</a:t>
            </a:r>
            <a:r>
              <a:rPr lang="en-US" sz="3700" dirty="0">
                <a:solidFill>
                  <a:schemeClr val="dk1"/>
                </a:solidFill>
              </a:rPr>
              <a:t> de </a:t>
            </a:r>
            <a:r>
              <a:rPr lang="en-US" sz="3700" dirty="0" err="1">
                <a:solidFill>
                  <a:schemeClr val="dk1"/>
                </a:solidFill>
              </a:rPr>
              <a:t>materiais</a:t>
            </a:r>
            <a:r>
              <a:rPr lang="en-US" sz="3700" dirty="0">
                <a:solidFill>
                  <a:schemeClr val="dk1"/>
                </a:solidFill>
              </a:rPr>
              <a:t> </a:t>
            </a:r>
            <a:r>
              <a:rPr lang="en-US" sz="3700" dirty="0" err="1">
                <a:solidFill>
                  <a:schemeClr val="dk1"/>
                </a:solidFill>
              </a:rPr>
              <a:t>encontrados</a:t>
            </a:r>
            <a:r>
              <a:rPr lang="en-US" sz="3700" dirty="0">
                <a:solidFill>
                  <a:schemeClr val="dk1"/>
                </a:solidFill>
              </a:rPr>
              <a:t> no </a:t>
            </a:r>
            <a:r>
              <a:rPr lang="en-US" sz="3700" dirty="0" err="1">
                <a:solidFill>
                  <a:schemeClr val="dk1"/>
                </a:solidFill>
              </a:rPr>
              <a:t>mundo</a:t>
            </a:r>
            <a:r>
              <a:rPr lang="en-US" sz="3700" dirty="0">
                <a:solidFill>
                  <a:schemeClr val="dk1"/>
                </a:solidFill>
              </a:rPr>
              <a:t> </a:t>
            </a:r>
            <a:r>
              <a:rPr lang="en-US" sz="3700" dirty="0" err="1">
                <a:solidFill>
                  <a:schemeClr val="dk1"/>
                </a:solidFill>
              </a:rPr>
              <a:t>físico</a:t>
            </a:r>
            <a:r>
              <a:rPr lang="en-US" sz="3700" dirty="0">
                <a:solidFill>
                  <a:schemeClr val="dk1"/>
                </a:solidFill>
              </a:rPr>
              <a:t>.</a:t>
            </a:r>
            <a:endParaRPr sz="3700" dirty="0">
              <a:solidFill>
                <a:schemeClr val="dk1"/>
              </a:solidFill>
            </a:endParaRPr>
          </a:p>
          <a:p>
            <a:pPr marL="457200" lvl="0" indent="-463550" algn="l" rtl="0">
              <a:spcBef>
                <a:spcPts val="0"/>
              </a:spcBef>
              <a:spcAft>
                <a:spcPts val="0"/>
              </a:spcAft>
              <a:buClr>
                <a:schemeClr val="dk1"/>
              </a:buClr>
              <a:buSzPts val="3700"/>
              <a:buChar char="●"/>
            </a:pPr>
            <a:r>
              <a:rPr lang="en-US" sz="3700" dirty="0" err="1">
                <a:solidFill>
                  <a:schemeClr val="dk1"/>
                </a:solidFill>
              </a:rPr>
              <a:t>Tipos</a:t>
            </a:r>
            <a:r>
              <a:rPr lang="en-US" sz="3700" dirty="0">
                <a:solidFill>
                  <a:schemeClr val="dk1"/>
                </a:solidFill>
              </a:rPr>
              <a:t> de </a:t>
            </a:r>
            <a:r>
              <a:rPr lang="en-US" sz="3700" dirty="0" err="1">
                <a:solidFill>
                  <a:schemeClr val="dk1"/>
                </a:solidFill>
              </a:rPr>
              <a:t>processo</a:t>
            </a:r>
            <a:r>
              <a:rPr lang="en-US" sz="3700" dirty="0">
                <a:solidFill>
                  <a:schemeClr val="dk1"/>
                </a:solidFill>
              </a:rPr>
              <a:t> de </a:t>
            </a:r>
            <a:r>
              <a:rPr lang="en-US" sz="3700" dirty="0" err="1">
                <a:solidFill>
                  <a:schemeClr val="dk1"/>
                </a:solidFill>
              </a:rPr>
              <a:t>formação</a:t>
            </a:r>
            <a:r>
              <a:rPr lang="en-US" sz="3700" dirty="0">
                <a:solidFill>
                  <a:schemeClr val="dk1"/>
                </a:solidFill>
              </a:rPr>
              <a:t>:</a:t>
            </a:r>
            <a:endParaRPr sz="3700" dirty="0">
              <a:solidFill>
                <a:schemeClr val="dk1"/>
              </a:solidFill>
            </a:endParaRPr>
          </a:p>
          <a:p>
            <a:pPr marL="914400" lvl="1" indent="-463550" algn="l" rtl="0">
              <a:spcBef>
                <a:spcPts val="0"/>
              </a:spcBef>
              <a:spcAft>
                <a:spcPts val="0"/>
              </a:spcAft>
              <a:buClr>
                <a:schemeClr val="dk1"/>
              </a:buClr>
              <a:buSzPts val="3700"/>
              <a:buChar char="○"/>
            </a:pPr>
            <a:r>
              <a:rPr lang="en-US" sz="3700" dirty="0" err="1">
                <a:solidFill>
                  <a:schemeClr val="dk1"/>
                </a:solidFill>
              </a:rPr>
              <a:t>Aditivo</a:t>
            </a:r>
            <a:endParaRPr sz="3700" dirty="0">
              <a:solidFill>
                <a:schemeClr val="dk1"/>
              </a:solidFill>
            </a:endParaRPr>
          </a:p>
          <a:p>
            <a:pPr marL="914400" lvl="1" indent="-463550" algn="l" rtl="0">
              <a:spcBef>
                <a:spcPts val="0"/>
              </a:spcBef>
              <a:spcAft>
                <a:spcPts val="0"/>
              </a:spcAft>
              <a:buClr>
                <a:schemeClr val="dk1"/>
              </a:buClr>
              <a:buSzPts val="3700"/>
              <a:buChar char="○"/>
            </a:pPr>
            <a:r>
              <a:rPr lang="en-US" sz="3700" dirty="0" err="1">
                <a:solidFill>
                  <a:schemeClr val="dk1"/>
                </a:solidFill>
              </a:rPr>
              <a:t>Subtrativo</a:t>
            </a:r>
            <a:endParaRPr sz="37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709087" y="946908"/>
            <a:ext cx="8773726" cy="5317725"/>
          </a:xfrm>
          <a:prstGeom prst="rect">
            <a:avLst/>
          </a:prstGeom>
          <a:noFill/>
          <a:ln>
            <a:noFill/>
          </a:ln>
        </p:spPr>
      </p:pic>
      <p:sp>
        <p:nvSpPr>
          <p:cNvPr id="124" name="Google Shape;124;p2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PROCESSOS DE FORMAÇÃO DE COR: Aditivo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PROCESSOS DE FORMAÇÃO DE COR: Subtrativo</a:t>
            </a:r>
            <a:endParaRPr/>
          </a:p>
        </p:txBody>
      </p:sp>
      <p:pic>
        <p:nvPicPr>
          <p:cNvPr id="131" name="Google Shape;131;p24"/>
          <p:cNvPicPr preferRelativeResize="0"/>
          <p:nvPr/>
        </p:nvPicPr>
        <p:blipFill>
          <a:blip r:embed="rId3">
            <a:alphaModFix/>
          </a:blip>
          <a:stretch>
            <a:fillRect/>
          </a:stretch>
        </p:blipFill>
        <p:spPr>
          <a:xfrm>
            <a:off x="1832900" y="1280675"/>
            <a:ext cx="8918426" cy="5435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MODELO MATEMÁTICO DE COR</a:t>
            </a:r>
            <a:endParaRPr/>
          </a:p>
        </p:txBody>
      </p:sp>
      <p:pic>
        <p:nvPicPr>
          <p:cNvPr id="143" name="Google Shape;143;p26"/>
          <p:cNvPicPr preferRelativeResize="0"/>
          <p:nvPr/>
        </p:nvPicPr>
        <p:blipFill>
          <a:blip r:embed="rId3">
            <a:alphaModFix/>
          </a:blip>
          <a:stretch>
            <a:fillRect/>
          </a:stretch>
        </p:blipFill>
        <p:spPr>
          <a:xfrm>
            <a:off x="1914475" y="1500700"/>
            <a:ext cx="8362950"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pt-BR" dirty="0"/>
              <a:t>Espaço</a:t>
            </a:r>
            <a:r>
              <a:rPr lang="en-US" dirty="0"/>
              <a:t> de </a:t>
            </a:r>
            <a:r>
              <a:rPr lang="pt-BR" noProof="1"/>
              <a:t>Representação</a:t>
            </a:r>
            <a:r>
              <a:rPr lang="en-US" dirty="0"/>
              <a:t> das Cores</a:t>
            </a:r>
            <a:endParaRPr dirty="0"/>
          </a:p>
        </p:txBody>
      </p:sp>
      <p:sp>
        <p:nvSpPr>
          <p:cNvPr id="149" name="Google Shape;149;p27"/>
          <p:cNvSpPr txBox="1">
            <a:spLocks noGrp="1"/>
          </p:cNvSpPr>
          <p:nvPr>
            <p:ph type="body" idx="1"/>
          </p:nvPr>
        </p:nvSpPr>
        <p:spPr>
          <a:xfrm>
            <a:off x="415600" y="1536625"/>
            <a:ext cx="5771100" cy="4555200"/>
          </a:xfrm>
          <a:prstGeom prst="rect">
            <a:avLst/>
          </a:prstGeom>
        </p:spPr>
        <p:txBody>
          <a:bodyPr spcFirstLastPara="1" wrap="square" lIns="121900" tIns="121900" rIns="121900" bIns="121900" anchor="t" anchorCtr="0">
            <a:noAutofit/>
          </a:bodyPr>
          <a:lstStyle/>
          <a:p>
            <a:pPr marL="457200" lvl="0" indent="-419100" algn="just" rtl="0">
              <a:spcBef>
                <a:spcPts val="0"/>
              </a:spcBef>
              <a:spcAft>
                <a:spcPts val="0"/>
              </a:spcAft>
              <a:buSzPts val="3000"/>
              <a:buChar char="●"/>
            </a:pPr>
            <a:r>
              <a:rPr lang="en-US" sz="3000" dirty="0" err="1"/>
              <a:t>Espaço</a:t>
            </a:r>
            <a:r>
              <a:rPr lang="en-US" sz="3000" dirty="0"/>
              <a:t> de </a:t>
            </a:r>
            <a:r>
              <a:rPr lang="en-US" sz="3000" dirty="0" err="1"/>
              <a:t>funções</a:t>
            </a:r>
            <a:r>
              <a:rPr lang="en-US" sz="3000" dirty="0"/>
              <a:t> </a:t>
            </a:r>
            <a:r>
              <a:rPr lang="en-US" sz="3000" dirty="0" err="1"/>
              <a:t>correspondentes</a:t>
            </a:r>
            <a:r>
              <a:rPr lang="en-US" sz="3000" dirty="0"/>
              <a:t> </a:t>
            </a:r>
            <a:r>
              <a:rPr lang="en-US" sz="3000" dirty="0" err="1"/>
              <a:t>às</a:t>
            </a:r>
            <a:r>
              <a:rPr lang="en-US" sz="3000" dirty="0"/>
              <a:t> </a:t>
            </a:r>
            <a:r>
              <a:rPr lang="en-US" sz="3000" dirty="0" err="1"/>
              <a:t>distribuições</a:t>
            </a:r>
            <a:r>
              <a:rPr lang="en-US" sz="3000" dirty="0"/>
              <a:t> </a:t>
            </a:r>
            <a:r>
              <a:rPr lang="en-US" sz="3000" dirty="0" err="1"/>
              <a:t>espectrais</a:t>
            </a:r>
            <a:r>
              <a:rPr lang="en-US" sz="3000" dirty="0"/>
              <a:t>.</a:t>
            </a:r>
            <a:endParaRPr sz="3000" dirty="0"/>
          </a:p>
          <a:p>
            <a:pPr marL="457200" lvl="0" indent="-419100" algn="just" rtl="0">
              <a:spcBef>
                <a:spcPts val="0"/>
              </a:spcBef>
              <a:spcAft>
                <a:spcPts val="0"/>
              </a:spcAft>
              <a:buSzPts val="3000"/>
              <a:buChar char="●"/>
            </a:pPr>
            <a:r>
              <a:rPr lang="en-US" sz="3000" dirty="0" err="1"/>
              <a:t>Possui</a:t>
            </a:r>
            <a:r>
              <a:rPr lang="en-US" sz="3000" dirty="0"/>
              <a:t> </a:t>
            </a:r>
            <a:r>
              <a:rPr lang="en-US" sz="3000" dirty="0" err="1"/>
              <a:t>dimensão</a:t>
            </a:r>
            <a:r>
              <a:rPr lang="en-US" sz="3000" dirty="0"/>
              <a:t> </a:t>
            </a:r>
            <a:r>
              <a:rPr lang="en-US" sz="3000" dirty="0" err="1"/>
              <a:t>infinita</a:t>
            </a:r>
            <a:r>
              <a:rPr lang="en-US" sz="3000" dirty="0"/>
              <a:t>.</a:t>
            </a:r>
            <a:endParaRPr sz="3000" dirty="0"/>
          </a:p>
          <a:p>
            <a:pPr indent="-419100" algn="just">
              <a:buSzPts val="3000"/>
            </a:pPr>
            <a:r>
              <a:rPr lang="en-US" sz="3000" dirty="0"/>
              <a:t>Para </a:t>
            </a:r>
            <a:r>
              <a:rPr lang="en-US" sz="3000" dirty="0" err="1"/>
              <a:t>manipulá</a:t>
            </a:r>
            <a:r>
              <a:rPr lang="en-US" sz="3000" dirty="0"/>
              <a:t>-lo </a:t>
            </a:r>
            <a:r>
              <a:rPr lang="en-US" sz="3000" dirty="0" err="1"/>
              <a:t>computacionalmente</a:t>
            </a:r>
            <a:r>
              <a:rPr lang="en-US" sz="3000" dirty="0"/>
              <a:t> é </a:t>
            </a:r>
            <a:r>
              <a:rPr lang="en-US" sz="3000" dirty="0" err="1"/>
              <a:t>preciso</a:t>
            </a:r>
            <a:r>
              <a:rPr lang="en-US" sz="3000" dirty="0"/>
              <a:t> </a:t>
            </a:r>
            <a:r>
              <a:rPr lang="en-US" sz="3000" dirty="0" err="1"/>
              <a:t>representá</a:t>
            </a:r>
            <a:r>
              <a:rPr lang="en-US" sz="3000" dirty="0"/>
              <a:t>-lo.</a:t>
            </a:r>
            <a:endParaRPr sz="3000" dirty="0"/>
          </a:p>
        </p:txBody>
      </p:sp>
      <p:pic>
        <p:nvPicPr>
          <p:cNvPr id="150" name="Google Shape;150;p27"/>
          <p:cNvPicPr preferRelativeResize="0"/>
          <p:nvPr/>
        </p:nvPicPr>
        <p:blipFill>
          <a:blip r:embed="rId3">
            <a:alphaModFix/>
          </a:blip>
          <a:stretch>
            <a:fillRect/>
          </a:stretch>
        </p:blipFill>
        <p:spPr>
          <a:xfrm>
            <a:off x="6350300" y="2152104"/>
            <a:ext cx="4457700" cy="332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Representação de Cores</a:t>
            </a:r>
            <a:endParaRPr/>
          </a:p>
        </p:txBody>
      </p:sp>
      <p:pic>
        <p:nvPicPr>
          <p:cNvPr id="156" name="Google Shape;156;p28"/>
          <p:cNvPicPr preferRelativeResize="0"/>
          <p:nvPr/>
        </p:nvPicPr>
        <p:blipFill>
          <a:blip r:embed="rId3">
            <a:alphaModFix/>
          </a:blip>
          <a:stretch>
            <a:fillRect/>
          </a:stretch>
        </p:blipFill>
        <p:spPr>
          <a:xfrm>
            <a:off x="1319150" y="1257600"/>
            <a:ext cx="9553575" cy="537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Representação de Cores</a:t>
            </a:r>
            <a:endParaRPr/>
          </a:p>
        </p:txBody>
      </p:sp>
      <p:sp>
        <p:nvSpPr>
          <p:cNvPr id="162" name="Google Shape;162;p29"/>
          <p:cNvSpPr txBox="1">
            <a:spLocks noGrp="1"/>
          </p:cNvSpPr>
          <p:nvPr>
            <p:ph type="body" idx="1"/>
          </p:nvPr>
        </p:nvSpPr>
        <p:spPr>
          <a:xfrm>
            <a:off x="415600" y="1536625"/>
            <a:ext cx="4876200" cy="4555200"/>
          </a:xfrm>
          <a:prstGeom prst="rect">
            <a:avLst/>
          </a:prstGeom>
        </p:spPr>
        <p:txBody>
          <a:bodyPr spcFirstLastPara="1" wrap="square" lIns="121900" tIns="121900" rIns="121900" bIns="121900" anchor="t" anchorCtr="0">
            <a:noAutofit/>
          </a:bodyPr>
          <a:lstStyle/>
          <a:p>
            <a:pPr marL="457200" lvl="0" indent="-419100" algn="just" rtl="0">
              <a:spcBef>
                <a:spcPts val="0"/>
              </a:spcBef>
              <a:spcAft>
                <a:spcPts val="0"/>
              </a:spcAft>
              <a:buSzPts val="3000"/>
              <a:buChar char="●"/>
            </a:pPr>
            <a:r>
              <a:rPr lang="en-US" sz="3000" b="1"/>
              <a:t>Depende de dois fatores:</a:t>
            </a:r>
            <a:endParaRPr sz="3000" b="1"/>
          </a:p>
          <a:p>
            <a:pPr marL="914400" lvl="1" indent="-419100" algn="just" rtl="0">
              <a:spcBef>
                <a:spcPts val="0"/>
              </a:spcBef>
              <a:spcAft>
                <a:spcPts val="0"/>
              </a:spcAft>
              <a:buSzPts val="3000"/>
              <a:buChar char="○"/>
            </a:pPr>
            <a:r>
              <a:rPr lang="en-US" sz="3000" b="1"/>
              <a:t>número de amostras utilizadas</a:t>
            </a:r>
            <a:endParaRPr sz="3000" b="1"/>
          </a:p>
          <a:p>
            <a:pPr marL="914400" lvl="1" indent="-419100" algn="just" rtl="0">
              <a:spcBef>
                <a:spcPts val="0"/>
              </a:spcBef>
              <a:spcAft>
                <a:spcPts val="0"/>
              </a:spcAft>
              <a:buSzPts val="3000"/>
              <a:buChar char="○"/>
            </a:pPr>
            <a:r>
              <a:rPr lang="en-US" sz="3000" b="1"/>
              <a:t>método de interpolação</a:t>
            </a:r>
            <a:endParaRPr sz="3000" b="1"/>
          </a:p>
        </p:txBody>
      </p:sp>
      <p:pic>
        <p:nvPicPr>
          <p:cNvPr id="163" name="Google Shape;163;p29"/>
          <p:cNvPicPr preferRelativeResize="0"/>
          <p:nvPr/>
        </p:nvPicPr>
        <p:blipFill>
          <a:blip r:embed="rId3">
            <a:alphaModFix/>
          </a:blip>
          <a:stretch>
            <a:fillRect/>
          </a:stretch>
        </p:blipFill>
        <p:spPr>
          <a:xfrm>
            <a:off x="5863875" y="1551188"/>
            <a:ext cx="5912426" cy="375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Representação de Cores</a:t>
            </a:r>
            <a:endParaRPr/>
          </a:p>
        </p:txBody>
      </p:sp>
      <p:sp>
        <p:nvSpPr>
          <p:cNvPr id="169" name="Google Shape;169;p3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19100" algn="just" rtl="0">
              <a:spcBef>
                <a:spcPts val="0"/>
              </a:spcBef>
              <a:spcAft>
                <a:spcPts val="0"/>
              </a:spcAft>
              <a:buSzPts val="3000"/>
              <a:buChar char="●"/>
            </a:pPr>
            <a:r>
              <a:rPr lang="en-US" sz="3000"/>
              <a:t>Questões Fundamentais:</a:t>
            </a:r>
            <a:endParaRPr sz="3000"/>
          </a:p>
          <a:p>
            <a:pPr marL="914400" lvl="1" indent="-419100" algn="just" rtl="0">
              <a:spcBef>
                <a:spcPts val="0"/>
              </a:spcBef>
              <a:spcAft>
                <a:spcPts val="0"/>
              </a:spcAft>
              <a:buSzPts val="3000"/>
              <a:buChar char="○"/>
            </a:pPr>
            <a:r>
              <a:rPr lang="en-US" sz="3000"/>
              <a:t>O que é uma boa reconstrução de cores?</a:t>
            </a:r>
            <a:endParaRPr sz="3000"/>
          </a:p>
          <a:p>
            <a:pPr marL="914400" lvl="1" indent="-419100" algn="just" rtl="0">
              <a:spcBef>
                <a:spcPts val="0"/>
              </a:spcBef>
              <a:spcAft>
                <a:spcPts val="0"/>
              </a:spcAft>
              <a:buSzPts val="3000"/>
              <a:buChar char="○"/>
            </a:pPr>
            <a:r>
              <a:rPr lang="en-US" sz="3000"/>
              <a:t>Quantas cores devem ser usadas como base de representação?</a:t>
            </a:r>
            <a:endParaRPr sz="3000"/>
          </a:p>
          <a:p>
            <a:pPr marL="914400" lvl="1" indent="-419100" algn="just" rtl="0">
              <a:spcBef>
                <a:spcPts val="0"/>
              </a:spcBef>
              <a:spcAft>
                <a:spcPts val="0"/>
              </a:spcAft>
              <a:buSzPts val="3000"/>
              <a:buChar char="○"/>
            </a:pPr>
            <a:r>
              <a:rPr lang="en-US" sz="3000"/>
              <a:t>Que cores (primárias) devem ser usadas para comporem esta base?</a:t>
            </a:r>
            <a:endParaRPr sz="3000"/>
          </a:p>
          <a:p>
            <a:pPr marL="0" lvl="0" indent="0" algn="l" rtl="0">
              <a:spcBef>
                <a:spcPts val="2100"/>
              </a:spcBef>
              <a:spcAft>
                <a:spcPts val="21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Representação de Cores: Solução</a:t>
            </a:r>
            <a:endParaRPr/>
          </a:p>
        </p:txBody>
      </p:sp>
      <p:sp>
        <p:nvSpPr>
          <p:cNvPr id="175" name="Google Shape;175;p3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19100" algn="just" rtl="0">
              <a:spcBef>
                <a:spcPts val="0"/>
              </a:spcBef>
              <a:spcAft>
                <a:spcPts val="0"/>
              </a:spcAft>
              <a:buSzPts val="3000"/>
              <a:buChar char="●"/>
            </a:pPr>
            <a:r>
              <a:rPr lang="en-US" sz="3000"/>
              <a:t>Uma boa representação significa aquela que for perceptualmente adequada!!!</a:t>
            </a:r>
            <a:endParaRPr sz="3000"/>
          </a:p>
          <a:p>
            <a:pPr marL="914400" lvl="1" indent="-381000" algn="just" rtl="0">
              <a:spcBef>
                <a:spcPts val="0"/>
              </a:spcBef>
              <a:spcAft>
                <a:spcPts val="0"/>
              </a:spcAft>
              <a:buSzPts val="2400"/>
              <a:buChar char="○"/>
            </a:pPr>
            <a:r>
              <a:rPr lang="en-US" sz="2400"/>
              <a:t>Reconstrução metamérica</a:t>
            </a:r>
            <a:endParaRPr sz="2400"/>
          </a:p>
          <a:p>
            <a:pPr marL="914400" lvl="1" indent="-381000" algn="just" rtl="0">
              <a:spcBef>
                <a:spcPts val="0"/>
              </a:spcBef>
              <a:spcAft>
                <a:spcPts val="0"/>
              </a:spcAft>
              <a:buSzPts val="2400"/>
              <a:buChar char="○"/>
            </a:pPr>
            <a:r>
              <a:rPr lang="en-US" sz="2400"/>
              <a:t>numéro de cores = 3</a:t>
            </a:r>
            <a:endParaRPr sz="2400"/>
          </a:p>
          <a:p>
            <a:pPr marL="914400" lvl="1" indent="-381000" algn="just" rtl="0">
              <a:spcBef>
                <a:spcPts val="0"/>
              </a:spcBef>
              <a:spcAft>
                <a:spcPts val="0"/>
              </a:spcAft>
              <a:buSzPts val="2400"/>
              <a:buChar char="○"/>
            </a:pPr>
            <a:r>
              <a:rPr lang="en-US" sz="2400"/>
              <a:t>Cores: </a:t>
            </a:r>
            <a:r>
              <a:rPr lang="en-US" sz="2400">
                <a:solidFill>
                  <a:srgbClr val="FF0000"/>
                </a:solidFill>
              </a:rPr>
              <a:t>vermelho</a:t>
            </a:r>
            <a:r>
              <a:rPr lang="en-US" sz="2400"/>
              <a:t>, </a:t>
            </a:r>
            <a:r>
              <a:rPr lang="en-US" sz="2400">
                <a:solidFill>
                  <a:srgbClr val="38761D"/>
                </a:solidFill>
              </a:rPr>
              <a:t>verde</a:t>
            </a:r>
            <a:r>
              <a:rPr lang="en-US" sz="2400"/>
              <a:t> e </a:t>
            </a:r>
            <a:r>
              <a:rPr lang="en-US" sz="2400">
                <a:solidFill>
                  <a:srgbClr val="1155CC"/>
                </a:solidFill>
              </a:rPr>
              <a:t>azul</a:t>
            </a:r>
            <a:endParaRPr sz="2400">
              <a:solidFill>
                <a:srgbClr val="1155CC"/>
              </a:solidFill>
            </a:endParaRPr>
          </a:p>
          <a:p>
            <a:pPr marL="914400" lvl="1" indent="-381000" algn="just" rtl="0">
              <a:spcBef>
                <a:spcPts val="0"/>
              </a:spcBef>
              <a:spcAft>
                <a:spcPts val="0"/>
              </a:spcAft>
              <a:buSzPts val="2400"/>
              <a:buChar char="○"/>
            </a:pPr>
            <a:r>
              <a:rPr lang="en-US" sz="2400"/>
              <a:t>Inspiração: sistema visual humano</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2"/>
          <p:cNvPicPr preferRelativeResize="0"/>
          <p:nvPr/>
        </p:nvPicPr>
        <p:blipFill rotWithShape="1">
          <a:blip r:embed="rId3">
            <a:alphaModFix/>
          </a:blip>
          <a:srcRect r="10495" b="-2"/>
          <a:stretch/>
        </p:blipFill>
        <p:spPr>
          <a:xfrm>
            <a:off x="3434724" y="1643599"/>
            <a:ext cx="5452124" cy="4949350"/>
          </a:xfrm>
          <a:prstGeom prst="rect">
            <a:avLst/>
          </a:prstGeom>
          <a:noFill/>
          <a:ln>
            <a:noFill/>
          </a:ln>
        </p:spPr>
      </p:pic>
      <p:sp>
        <p:nvSpPr>
          <p:cNvPr id="181" name="Google Shape;181;p3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 PERCEPÇÃO DA COR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 QUE É COR?</a:t>
            </a:r>
            <a:endParaRPr/>
          </a:p>
        </p:txBody>
      </p:sp>
      <p:sp>
        <p:nvSpPr>
          <p:cNvPr id="73" name="Google Shape;73;p16"/>
          <p:cNvSpPr txBox="1">
            <a:spLocks noGrp="1"/>
          </p:cNvSpPr>
          <p:nvPr>
            <p:ph type="body" idx="1"/>
          </p:nvPr>
        </p:nvSpPr>
        <p:spPr>
          <a:xfrm>
            <a:off x="415600" y="1536633"/>
            <a:ext cx="11360700" cy="4555200"/>
          </a:xfrm>
          <a:prstGeom prst="rect">
            <a:avLst/>
          </a:prstGeom>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marL="0" lvl="0" indent="0" algn="l" rtl="0">
              <a:spcBef>
                <a:spcPts val="0"/>
              </a:spcBef>
              <a:spcAft>
                <a:spcPts val="0"/>
              </a:spcAft>
              <a:buNone/>
            </a:pPr>
            <a:r>
              <a:rPr lang="en-US">
                <a:solidFill>
                  <a:srgbClr val="FFFF00"/>
                </a:solidFill>
              </a:rPr>
              <a:t>FENÔMENO PSICO-FÍSICO - FÍSICO + PERCEPTIVO</a:t>
            </a:r>
            <a:endParaRPr>
              <a:solidFill>
                <a:srgbClr val="FFFF00"/>
              </a:solidFill>
            </a:endParaRPr>
          </a:p>
          <a:p>
            <a:pPr marL="0" lvl="0" indent="0" algn="l" rtl="0">
              <a:spcBef>
                <a:spcPts val="2100"/>
              </a:spcBef>
              <a:spcAft>
                <a:spcPts val="2100"/>
              </a:spcAft>
              <a:buNone/>
            </a:pPr>
            <a:endParaRPr/>
          </a:p>
        </p:txBody>
      </p:sp>
      <p:cxnSp>
        <p:nvCxnSpPr>
          <p:cNvPr id="74" name="Google Shape;74;p16"/>
          <p:cNvCxnSpPr>
            <a:stCxn id="75" idx="4"/>
          </p:cNvCxnSpPr>
          <p:nvPr/>
        </p:nvCxnSpPr>
        <p:spPr>
          <a:xfrm>
            <a:off x="8023775" y="5037900"/>
            <a:ext cx="2828400" cy="30600"/>
          </a:xfrm>
          <a:prstGeom prst="straightConnector1">
            <a:avLst/>
          </a:prstGeom>
          <a:noFill/>
          <a:ln w="28575" cap="flat" cmpd="sng">
            <a:solidFill>
              <a:schemeClr val="lt1"/>
            </a:solidFill>
            <a:prstDash val="solid"/>
            <a:round/>
            <a:headEnd type="none" w="med" len="med"/>
            <a:tailEnd type="none" w="med" len="med"/>
          </a:ln>
        </p:spPr>
      </p:cxnSp>
      <p:cxnSp>
        <p:nvCxnSpPr>
          <p:cNvPr id="76" name="Google Shape;76;p16"/>
          <p:cNvCxnSpPr/>
          <p:nvPr/>
        </p:nvCxnSpPr>
        <p:spPr>
          <a:xfrm>
            <a:off x="7853775" y="3256125"/>
            <a:ext cx="3026700" cy="1801200"/>
          </a:xfrm>
          <a:prstGeom prst="straightConnector1">
            <a:avLst/>
          </a:prstGeom>
          <a:noFill/>
          <a:ln w="38100" cap="flat" cmpd="sng">
            <a:solidFill>
              <a:schemeClr val="lt1"/>
            </a:solidFill>
            <a:prstDash val="solid"/>
            <a:round/>
            <a:headEnd type="none" w="med" len="med"/>
            <a:tailEnd type="none" w="med" len="med"/>
          </a:ln>
        </p:spPr>
      </p:cxnSp>
      <p:sp>
        <p:nvSpPr>
          <p:cNvPr id="75" name="Google Shape;75;p16"/>
          <p:cNvSpPr/>
          <p:nvPr/>
        </p:nvSpPr>
        <p:spPr>
          <a:xfrm>
            <a:off x="7609775" y="3426900"/>
            <a:ext cx="828000" cy="16110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7609775" y="3798675"/>
            <a:ext cx="335700" cy="7161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6"/>
          <p:cNvCxnSpPr/>
          <p:nvPr/>
        </p:nvCxnSpPr>
        <p:spPr>
          <a:xfrm rot="10800000">
            <a:off x="7876125" y="3065875"/>
            <a:ext cx="78300" cy="223800"/>
          </a:xfrm>
          <a:prstGeom prst="straightConnector1">
            <a:avLst/>
          </a:prstGeom>
          <a:noFill/>
          <a:ln w="9525" cap="flat" cmpd="sng">
            <a:solidFill>
              <a:schemeClr val="lt1"/>
            </a:solidFill>
            <a:prstDash val="solid"/>
            <a:round/>
            <a:headEnd type="none" w="med" len="med"/>
            <a:tailEnd type="none" w="med" len="med"/>
          </a:ln>
        </p:spPr>
      </p:cxnSp>
      <p:cxnSp>
        <p:nvCxnSpPr>
          <p:cNvPr id="79" name="Google Shape;79;p16"/>
          <p:cNvCxnSpPr/>
          <p:nvPr/>
        </p:nvCxnSpPr>
        <p:spPr>
          <a:xfrm rot="10800000">
            <a:off x="7954475" y="3088200"/>
            <a:ext cx="69300" cy="26250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80;p16"/>
          <p:cNvCxnSpPr/>
          <p:nvPr/>
        </p:nvCxnSpPr>
        <p:spPr>
          <a:xfrm rot="10800000">
            <a:off x="7799925" y="3065875"/>
            <a:ext cx="78300" cy="223800"/>
          </a:xfrm>
          <a:prstGeom prst="straightConnector1">
            <a:avLst/>
          </a:prstGeom>
          <a:noFill/>
          <a:ln w="9525" cap="flat" cmpd="sng">
            <a:solidFill>
              <a:schemeClr val="lt1"/>
            </a:solidFill>
            <a:prstDash val="solid"/>
            <a:round/>
            <a:headEnd type="none" w="med" len="med"/>
            <a:tailEnd type="none" w="med" len="med"/>
          </a:ln>
        </p:spPr>
      </p:cxnSp>
      <p:cxnSp>
        <p:nvCxnSpPr>
          <p:cNvPr id="81" name="Google Shape;81;p16"/>
          <p:cNvCxnSpPr/>
          <p:nvPr/>
        </p:nvCxnSpPr>
        <p:spPr>
          <a:xfrm rot="10800000">
            <a:off x="8032775" y="3099600"/>
            <a:ext cx="67200" cy="3273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16"/>
          <p:cNvCxnSpPr>
            <a:endCxn id="77" idx="2"/>
          </p:cNvCxnSpPr>
          <p:nvPr/>
        </p:nvCxnSpPr>
        <p:spPr>
          <a:xfrm>
            <a:off x="3893375" y="3099525"/>
            <a:ext cx="3716400" cy="1057200"/>
          </a:xfrm>
          <a:prstGeom prst="straightConnector1">
            <a:avLst/>
          </a:prstGeom>
          <a:noFill/>
          <a:ln w="9525" cap="flat" cmpd="sng">
            <a:solidFill>
              <a:srgbClr val="FFFF00"/>
            </a:solidFill>
            <a:prstDash val="solid"/>
            <a:round/>
            <a:headEnd type="none" w="med" len="med"/>
            <a:tailEnd type="triangle" w="med" len="med"/>
          </a:ln>
        </p:spPr>
      </p:cxnSp>
      <p:pic>
        <p:nvPicPr>
          <p:cNvPr id="83" name="Google Shape;83;p16"/>
          <p:cNvPicPr preferRelativeResize="0"/>
          <p:nvPr/>
        </p:nvPicPr>
        <p:blipFill>
          <a:blip r:embed="rId3">
            <a:alphaModFix/>
          </a:blip>
          <a:stretch>
            <a:fillRect/>
          </a:stretch>
        </p:blipFill>
        <p:spPr>
          <a:xfrm>
            <a:off x="2527363" y="2360725"/>
            <a:ext cx="2085975" cy="3743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 PERCEPÇÃO DA COR</a:t>
            </a:r>
            <a:endParaRPr/>
          </a:p>
        </p:txBody>
      </p:sp>
      <p:pic>
        <p:nvPicPr>
          <p:cNvPr id="187" name="Google Shape;187;p33"/>
          <p:cNvPicPr preferRelativeResize="0"/>
          <p:nvPr/>
        </p:nvPicPr>
        <p:blipFill>
          <a:blip r:embed="rId3">
            <a:alphaModFix/>
          </a:blip>
          <a:stretch>
            <a:fillRect/>
          </a:stretch>
        </p:blipFill>
        <p:spPr>
          <a:xfrm>
            <a:off x="1739425" y="2343153"/>
            <a:ext cx="8713150" cy="287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 PERCEPÇÃO DA COR</a:t>
            </a:r>
            <a:endParaRPr/>
          </a:p>
        </p:txBody>
      </p:sp>
      <p:pic>
        <p:nvPicPr>
          <p:cNvPr id="193" name="Google Shape;193;p34"/>
          <p:cNvPicPr preferRelativeResize="0"/>
          <p:nvPr/>
        </p:nvPicPr>
        <p:blipFill>
          <a:blip r:embed="rId3">
            <a:alphaModFix/>
          </a:blip>
          <a:stretch>
            <a:fillRect/>
          </a:stretch>
        </p:blipFill>
        <p:spPr>
          <a:xfrm>
            <a:off x="1908850" y="1356867"/>
            <a:ext cx="9319816" cy="51963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Representação de Cores no Espaço Tricromático</a:t>
            </a:r>
            <a:endParaRPr/>
          </a:p>
        </p:txBody>
      </p:sp>
      <p:sp>
        <p:nvSpPr>
          <p:cNvPr id="199" name="Google Shape;199;p35"/>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19100" algn="just" rtl="0">
              <a:spcBef>
                <a:spcPts val="0"/>
              </a:spcBef>
              <a:spcAft>
                <a:spcPts val="0"/>
              </a:spcAft>
              <a:buSzPts val="3000"/>
              <a:buChar char="●"/>
            </a:pPr>
            <a:r>
              <a:rPr lang="en-US" sz="3000"/>
              <a:t>O sistema visual humano representa as cores do espaço espectral E em um espaço tricromático.</a:t>
            </a:r>
            <a:endParaRPr sz="3000"/>
          </a:p>
          <a:p>
            <a:pPr marL="457200" lvl="0" indent="-419100" algn="just" rtl="0">
              <a:spcBef>
                <a:spcPts val="0"/>
              </a:spcBef>
              <a:spcAft>
                <a:spcPts val="0"/>
              </a:spcAft>
              <a:buSzPts val="3000"/>
              <a:buChar char="●"/>
            </a:pPr>
            <a:r>
              <a:rPr lang="en-US" sz="3000"/>
              <a:t>Isto significa que três amostras(nas faixas correspondentes ao </a:t>
            </a:r>
            <a:r>
              <a:rPr lang="en-US" sz="3000">
                <a:solidFill>
                  <a:srgbClr val="FF0000"/>
                </a:solidFill>
              </a:rPr>
              <a:t>vermelho</a:t>
            </a:r>
            <a:r>
              <a:rPr lang="en-US" sz="3000"/>
              <a:t>, </a:t>
            </a:r>
            <a:r>
              <a:rPr lang="en-US" sz="3000">
                <a:solidFill>
                  <a:srgbClr val="6AA84F"/>
                </a:solidFill>
              </a:rPr>
              <a:t>verde</a:t>
            </a:r>
            <a:r>
              <a:rPr lang="en-US" sz="3000"/>
              <a:t> e </a:t>
            </a:r>
            <a:r>
              <a:rPr lang="en-US" sz="3000">
                <a:solidFill>
                  <a:srgbClr val="0000FF"/>
                </a:solidFill>
              </a:rPr>
              <a:t>azul</a:t>
            </a:r>
            <a:r>
              <a:rPr lang="en-US" sz="3000"/>
              <a:t>) é suficiente para os propósitos de reconstrução perceptual.</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FRAÇÃO DA LUZ PERCEBIDA PELO OLHO</a:t>
            </a:r>
            <a:endParaRPr/>
          </a:p>
        </p:txBody>
      </p:sp>
      <p:pic>
        <p:nvPicPr>
          <p:cNvPr id="205" name="Google Shape;205;p36"/>
          <p:cNvPicPr preferRelativeResize="0"/>
          <p:nvPr/>
        </p:nvPicPr>
        <p:blipFill>
          <a:blip r:embed="rId3">
            <a:alphaModFix/>
          </a:blip>
          <a:stretch>
            <a:fillRect/>
          </a:stretch>
        </p:blipFill>
        <p:spPr>
          <a:xfrm>
            <a:off x="2488500" y="1356875"/>
            <a:ext cx="7685075" cy="505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400"/>
              <a:t>TONS DE CINZA IGUALMENTE ESPAÇADOS E BANDAS DE MACH</a:t>
            </a:r>
            <a:endParaRPr sz="2400"/>
          </a:p>
        </p:txBody>
      </p:sp>
      <p:pic>
        <p:nvPicPr>
          <p:cNvPr id="211" name="Google Shape;211;p37"/>
          <p:cNvPicPr preferRelativeResize="0"/>
          <p:nvPr/>
        </p:nvPicPr>
        <p:blipFill>
          <a:blip r:embed="rId3">
            <a:alphaModFix/>
          </a:blip>
          <a:stretch>
            <a:fillRect/>
          </a:stretch>
        </p:blipFill>
        <p:spPr>
          <a:xfrm>
            <a:off x="2493625" y="1299450"/>
            <a:ext cx="6504699" cy="5393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CONTRASTE SIMULTÂNEO</a:t>
            </a:r>
            <a:endParaRPr/>
          </a:p>
        </p:txBody>
      </p:sp>
      <p:pic>
        <p:nvPicPr>
          <p:cNvPr id="217" name="Google Shape;217;p38"/>
          <p:cNvPicPr preferRelativeResize="0"/>
          <p:nvPr/>
        </p:nvPicPr>
        <p:blipFill>
          <a:blip r:embed="rId3">
            <a:alphaModFix/>
          </a:blip>
          <a:stretch>
            <a:fillRect/>
          </a:stretch>
        </p:blipFill>
        <p:spPr>
          <a:xfrm>
            <a:off x="1146338" y="1443005"/>
            <a:ext cx="10009624" cy="521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Problema de reprodução de cores</a:t>
            </a:r>
            <a:endParaRPr/>
          </a:p>
        </p:txBody>
      </p:sp>
      <p:pic>
        <p:nvPicPr>
          <p:cNvPr id="223" name="Google Shape;223;p39"/>
          <p:cNvPicPr preferRelativeResize="0"/>
          <p:nvPr/>
        </p:nvPicPr>
        <p:blipFill>
          <a:blip r:embed="rId3">
            <a:alphaModFix/>
          </a:blip>
          <a:stretch>
            <a:fillRect/>
          </a:stretch>
        </p:blipFill>
        <p:spPr>
          <a:xfrm>
            <a:off x="3300363" y="1575542"/>
            <a:ext cx="5591175" cy="497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 PROBLEMA DE REPRODUÇÃO DE COR EM CG</a:t>
            </a:r>
            <a:endParaRPr/>
          </a:p>
        </p:txBody>
      </p:sp>
      <p:pic>
        <p:nvPicPr>
          <p:cNvPr id="229" name="Google Shape;229;p40"/>
          <p:cNvPicPr preferRelativeResize="0"/>
          <p:nvPr/>
        </p:nvPicPr>
        <p:blipFill>
          <a:blip r:embed="rId3">
            <a:alphaModFix/>
          </a:blip>
          <a:stretch>
            <a:fillRect/>
          </a:stretch>
        </p:blipFill>
        <p:spPr>
          <a:xfrm>
            <a:off x="2891175" y="1266300"/>
            <a:ext cx="6570224" cy="5492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000"/>
              <a:t>REPRESENTAÇÃO PERCEPTUAL DA COR - CIE RGB</a:t>
            </a:r>
            <a:endParaRPr sz="3000"/>
          </a:p>
        </p:txBody>
      </p:sp>
      <p:pic>
        <p:nvPicPr>
          <p:cNvPr id="235" name="Google Shape;235;p41"/>
          <p:cNvPicPr preferRelativeResize="0"/>
          <p:nvPr/>
        </p:nvPicPr>
        <p:blipFill>
          <a:blip r:embed="rId3">
            <a:alphaModFix/>
          </a:blip>
          <a:stretch>
            <a:fillRect/>
          </a:stretch>
        </p:blipFill>
        <p:spPr>
          <a:xfrm>
            <a:off x="3101000" y="1356876"/>
            <a:ext cx="6142575" cy="5232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ARTIFÍCIO PARA SUBTRAIR UMA COMPONENTE</a:t>
            </a:r>
            <a:endParaRPr/>
          </a:p>
        </p:txBody>
      </p:sp>
      <p:pic>
        <p:nvPicPr>
          <p:cNvPr id="241" name="Google Shape;241;p42"/>
          <p:cNvPicPr preferRelativeResize="0"/>
          <p:nvPr/>
        </p:nvPicPr>
        <p:blipFill>
          <a:blip r:embed="rId3">
            <a:alphaModFix/>
          </a:blip>
          <a:stretch>
            <a:fillRect/>
          </a:stretch>
        </p:blipFill>
        <p:spPr>
          <a:xfrm>
            <a:off x="3362275" y="1564476"/>
            <a:ext cx="5958599" cy="50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Luz</a:t>
            </a:r>
            <a:endParaRPr/>
          </a:p>
        </p:txBody>
      </p:sp>
      <p:pic>
        <p:nvPicPr>
          <p:cNvPr id="89" name="Google Shape;89;p17"/>
          <p:cNvPicPr preferRelativeResize="0"/>
          <p:nvPr/>
        </p:nvPicPr>
        <p:blipFill>
          <a:blip r:embed="rId3">
            <a:alphaModFix/>
          </a:blip>
          <a:stretch>
            <a:fillRect/>
          </a:stretch>
        </p:blipFill>
        <p:spPr>
          <a:xfrm>
            <a:off x="1546038" y="1356876"/>
            <a:ext cx="9099825" cy="4816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000"/>
              <a:t>COMPONENTES DAS CORES MONOCROMÁTICAS CIE-RGB</a:t>
            </a:r>
            <a:endParaRPr sz="3000"/>
          </a:p>
        </p:txBody>
      </p:sp>
      <p:pic>
        <p:nvPicPr>
          <p:cNvPr id="247" name="Google Shape;247;p43"/>
          <p:cNvPicPr preferRelativeResize="0"/>
          <p:nvPr/>
        </p:nvPicPr>
        <p:blipFill>
          <a:blip r:embed="rId3">
            <a:alphaModFix/>
          </a:blip>
          <a:stretch>
            <a:fillRect/>
          </a:stretch>
        </p:blipFill>
        <p:spPr>
          <a:xfrm>
            <a:off x="3034750" y="1356876"/>
            <a:ext cx="5689775" cy="519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Conversão da base CIE RGB para CIE XYZ</a:t>
            </a:r>
            <a:endParaRPr/>
          </a:p>
        </p:txBody>
      </p:sp>
      <p:pic>
        <p:nvPicPr>
          <p:cNvPr id="253" name="Google Shape;253;p44"/>
          <p:cNvPicPr preferRelativeResize="0"/>
          <p:nvPr/>
        </p:nvPicPr>
        <p:blipFill>
          <a:blip r:embed="rId3">
            <a:alphaModFix/>
          </a:blip>
          <a:stretch>
            <a:fillRect/>
          </a:stretch>
        </p:blipFill>
        <p:spPr>
          <a:xfrm>
            <a:off x="2913250" y="1420942"/>
            <a:ext cx="5884219" cy="51963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Componentes das cores monocromáticas - CIE XYZ </a:t>
            </a:r>
            <a:endParaRPr/>
          </a:p>
        </p:txBody>
      </p:sp>
      <p:pic>
        <p:nvPicPr>
          <p:cNvPr id="259" name="Google Shape;259;p45"/>
          <p:cNvPicPr preferRelativeResize="0"/>
          <p:nvPr/>
        </p:nvPicPr>
        <p:blipFill>
          <a:blip r:embed="rId3">
            <a:alphaModFix/>
          </a:blip>
          <a:stretch>
            <a:fillRect/>
          </a:stretch>
        </p:blipFill>
        <p:spPr>
          <a:xfrm>
            <a:off x="3454375" y="1356867"/>
            <a:ext cx="5555655" cy="519633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Espaço de Cores - CIE XYZ </a:t>
            </a:r>
            <a:endParaRPr/>
          </a:p>
        </p:txBody>
      </p:sp>
      <p:pic>
        <p:nvPicPr>
          <p:cNvPr id="265" name="Google Shape;265;p46"/>
          <p:cNvPicPr preferRelativeResize="0"/>
          <p:nvPr/>
        </p:nvPicPr>
        <p:blipFill>
          <a:blip r:embed="rId3">
            <a:alphaModFix/>
          </a:blip>
          <a:stretch>
            <a:fillRect/>
          </a:stretch>
        </p:blipFill>
        <p:spPr>
          <a:xfrm>
            <a:off x="3459500" y="1421350"/>
            <a:ext cx="6049975" cy="5291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Cores da Computação Gráfica</a:t>
            </a:r>
            <a:endParaRPr/>
          </a:p>
        </p:txBody>
      </p:sp>
      <p:sp>
        <p:nvSpPr>
          <p:cNvPr id="271" name="Google Shape;271;p47"/>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57200" algn="l" rtl="0">
              <a:spcBef>
                <a:spcPts val="0"/>
              </a:spcBef>
              <a:spcAft>
                <a:spcPts val="0"/>
              </a:spcAft>
              <a:buSzPts val="3600"/>
              <a:buChar char="●"/>
            </a:pPr>
            <a:r>
              <a:rPr lang="en-US" sz="3600"/>
              <a:t>Sistemas de Dispositivos</a:t>
            </a:r>
            <a:endParaRPr sz="3600"/>
          </a:p>
          <a:p>
            <a:pPr marL="457200" lvl="0" indent="-457200" algn="l" rtl="0">
              <a:spcBef>
                <a:spcPts val="0"/>
              </a:spcBef>
              <a:spcAft>
                <a:spcPts val="0"/>
              </a:spcAft>
              <a:buSzPts val="3600"/>
              <a:buChar char="●"/>
            </a:pPr>
            <a:r>
              <a:rPr lang="en-US" sz="3600"/>
              <a:t>Sistemas Computacionais</a:t>
            </a:r>
            <a:endParaRPr sz="3600"/>
          </a:p>
          <a:p>
            <a:pPr marL="457200" lvl="0" indent="-457200" algn="l" rtl="0">
              <a:spcBef>
                <a:spcPts val="0"/>
              </a:spcBef>
              <a:spcAft>
                <a:spcPts val="0"/>
              </a:spcAft>
              <a:buSzPts val="3600"/>
              <a:buChar char="●"/>
            </a:pPr>
            <a:r>
              <a:rPr lang="en-US" sz="3600"/>
              <a:t>Sistemas de Interface</a:t>
            </a:r>
            <a:endParaRPr sz="3600"/>
          </a:p>
          <a:p>
            <a:pPr marL="457200" lvl="0" indent="0" algn="l" rtl="0">
              <a:spcBef>
                <a:spcPts val="2100"/>
              </a:spcBef>
              <a:spcAft>
                <a:spcPts val="21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Monitores</a:t>
            </a:r>
            <a:endParaRPr/>
          </a:p>
        </p:txBody>
      </p:sp>
      <p:pic>
        <p:nvPicPr>
          <p:cNvPr id="277" name="Google Shape;277;p48"/>
          <p:cNvPicPr preferRelativeResize="0"/>
          <p:nvPr/>
        </p:nvPicPr>
        <p:blipFill>
          <a:blip r:embed="rId3">
            <a:alphaModFix/>
          </a:blip>
          <a:stretch>
            <a:fillRect/>
          </a:stretch>
        </p:blipFill>
        <p:spPr>
          <a:xfrm>
            <a:off x="2852725" y="1488838"/>
            <a:ext cx="6486525" cy="4752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Monitores - mRGB</a:t>
            </a:r>
            <a:endParaRPr/>
          </a:p>
        </p:txBody>
      </p:sp>
      <p:pic>
        <p:nvPicPr>
          <p:cNvPr id="283" name="Google Shape;283;p49"/>
          <p:cNvPicPr preferRelativeResize="0"/>
          <p:nvPr/>
        </p:nvPicPr>
        <p:blipFill>
          <a:blip r:embed="rId3">
            <a:alphaModFix/>
          </a:blip>
          <a:stretch>
            <a:fillRect/>
          </a:stretch>
        </p:blipFill>
        <p:spPr>
          <a:xfrm>
            <a:off x="1757300" y="1310388"/>
            <a:ext cx="8677275" cy="5038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Impressoras - CMY (K)</a:t>
            </a:r>
            <a:endParaRPr/>
          </a:p>
        </p:txBody>
      </p:sp>
      <p:pic>
        <p:nvPicPr>
          <p:cNvPr id="289" name="Google Shape;289;p50"/>
          <p:cNvPicPr preferRelativeResize="0"/>
          <p:nvPr/>
        </p:nvPicPr>
        <p:blipFill>
          <a:blip r:embed="rId3">
            <a:alphaModFix/>
          </a:blip>
          <a:stretch>
            <a:fillRect/>
          </a:stretch>
        </p:blipFill>
        <p:spPr>
          <a:xfrm>
            <a:off x="913150" y="1568451"/>
            <a:ext cx="10539974" cy="4741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000"/>
              <a:t>Gamute no diagrama de cromaticidade dos dispositivos</a:t>
            </a:r>
            <a:endParaRPr sz="3000"/>
          </a:p>
        </p:txBody>
      </p:sp>
      <p:pic>
        <p:nvPicPr>
          <p:cNvPr id="295" name="Google Shape;295;p51"/>
          <p:cNvPicPr preferRelativeResize="0"/>
          <p:nvPr/>
        </p:nvPicPr>
        <p:blipFill>
          <a:blip r:embed="rId3">
            <a:alphaModFix/>
          </a:blip>
          <a:stretch>
            <a:fillRect/>
          </a:stretch>
        </p:blipFill>
        <p:spPr>
          <a:xfrm>
            <a:off x="2949300" y="1356867"/>
            <a:ext cx="5720123" cy="51963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Interface para Representação de Cores</a:t>
            </a:r>
            <a:endParaRPr/>
          </a:p>
        </p:txBody>
      </p:sp>
      <p:sp>
        <p:nvSpPr>
          <p:cNvPr id="301" name="Google Shape;301;p52"/>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57200" algn="l" rtl="0">
              <a:spcBef>
                <a:spcPts val="0"/>
              </a:spcBef>
              <a:spcAft>
                <a:spcPts val="0"/>
              </a:spcAft>
              <a:buSzPts val="3600"/>
              <a:buChar char="●"/>
            </a:pPr>
            <a:r>
              <a:rPr lang="en-US" sz="3600"/>
              <a:t>Permite uma especificação intuitiva de Cores</a:t>
            </a:r>
            <a:endParaRPr sz="3600"/>
          </a:p>
          <a:p>
            <a:pPr marL="457200" lvl="0" indent="-457200" algn="l" rtl="0">
              <a:spcBef>
                <a:spcPts val="0"/>
              </a:spcBef>
              <a:spcAft>
                <a:spcPts val="0"/>
              </a:spcAft>
              <a:buSzPts val="3600"/>
              <a:buChar char="●"/>
            </a:pPr>
            <a:r>
              <a:rPr lang="en-US" sz="3600"/>
              <a:t>São baseados em uma decomposição crominância-luminância.</a:t>
            </a:r>
            <a:endParaRPr sz="3600"/>
          </a:p>
          <a:p>
            <a:pPr marL="457200" lvl="0" indent="-457200" algn="l" rtl="0">
              <a:spcBef>
                <a:spcPts val="0"/>
              </a:spcBef>
              <a:spcAft>
                <a:spcPts val="0"/>
              </a:spcAft>
              <a:buSzPts val="3600"/>
              <a:buChar char="●"/>
            </a:pPr>
            <a:r>
              <a:rPr lang="en-US" sz="3600"/>
              <a:t>Utilizam o seguinte esquema:</a:t>
            </a:r>
            <a:endParaRPr sz="3600"/>
          </a:p>
          <a:p>
            <a:pPr marL="914400" lvl="1" indent="-457200" algn="l" rtl="0">
              <a:spcBef>
                <a:spcPts val="0"/>
              </a:spcBef>
              <a:spcAft>
                <a:spcPts val="0"/>
              </a:spcAft>
              <a:buSzPts val="3600"/>
              <a:buChar char="○"/>
            </a:pPr>
            <a:r>
              <a:rPr lang="en-US" sz="3600"/>
              <a:t>escolha da crominância</a:t>
            </a:r>
            <a:endParaRPr sz="3600"/>
          </a:p>
          <a:p>
            <a:pPr marL="914400" lvl="1" indent="-457200" algn="l" rtl="0">
              <a:spcBef>
                <a:spcPts val="0"/>
              </a:spcBef>
              <a:spcAft>
                <a:spcPts val="0"/>
              </a:spcAft>
              <a:buSzPts val="3600"/>
              <a:buChar char="○"/>
            </a:pPr>
            <a:r>
              <a:rPr lang="en-US" sz="3600"/>
              <a:t>escolha da luminância (brilho)</a:t>
            </a:r>
            <a:endParaRPr sz="3600"/>
          </a:p>
          <a:p>
            <a:pPr marL="0" lvl="0" indent="0" algn="l" rtl="0">
              <a:spcBef>
                <a:spcPts val="2100"/>
              </a:spcBef>
              <a:spcAft>
                <a:spcPts val="2100"/>
              </a:spcAft>
              <a:buNone/>
            </a:pP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Comprimento de Onda</a:t>
            </a:r>
            <a:endParaRPr/>
          </a:p>
        </p:txBody>
      </p:sp>
      <p:pic>
        <p:nvPicPr>
          <p:cNvPr id="95" name="Google Shape;95;p18"/>
          <p:cNvPicPr preferRelativeResize="0"/>
          <p:nvPr/>
        </p:nvPicPr>
        <p:blipFill>
          <a:blip r:embed="rId3">
            <a:alphaModFix/>
          </a:blip>
          <a:stretch>
            <a:fillRect/>
          </a:stretch>
        </p:blipFill>
        <p:spPr>
          <a:xfrm>
            <a:off x="3013675" y="1434350"/>
            <a:ext cx="6164649" cy="5055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HSV</a:t>
            </a:r>
            <a:endParaRPr/>
          </a:p>
        </p:txBody>
      </p:sp>
      <p:sp>
        <p:nvSpPr>
          <p:cNvPr id="307" name="Google Shape;307;p5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419100" algn="l" rtl="0">
              <a:spcBef>
                <a:spcPts val="0"/>
              </a:spcBef>
              <a:spcAft>
                <a:spcPts val="0"/>
              </a:spcAft>
              <a:buSzPts val="3000"/>
              <a:buChar char="●"/>
            </a:pPr>
            <a:r>
              <a:rPr lang="en-US" sz="3000"/>
              <a:t>Sistema criado para especificação de cores em monitores</a:t>
            </a:r>
            <a:endParaRPr sz="3000"/>
          </a:p>
          <a:p>
            <a:pPr marL="457200" lvl="0" indent="-419100" algn="l" rtl="0">
              <a:spcBef>
                <a:spcPts val="0"/>
              </a:spcBef>
              <a:spcAft>
                <a:spcPts val="0"/>
              </a:spcAft>
              <a:buSzPts val="3000"/>
              <a:buChar char="●"/>
            </a:pPr>
            <a:r>
              <a:rPr lang="en-US" sz="3000"/>
              <a:t>Introduz um sistema de coordenadas segundo o esquema de luminância-crominância no sistema mRGB.</a:t>
            </a:r>
            <a:endParaRPr sz="3000"/>
          </a:p>
          <a:p>
            <a:pPr marL="457200" lvl="0" indent="-419100" algn="l" rtl="0">
              <a:spcBef>
                <a:spcPts val="0"/>
              </a:spcBef>
              <a:spcAft>
                <a:spcPts val="0"/>
              </a:spcAft>
              <a:buSzPts val="3000"/>
              <a:buChar char="●"/>
            </a:pPr>
            <a:r>
              <a:rPr lang="en-US" sz="3000"/>
              <a:t>Descreve uma cor por meio de três parâmetros:</a:t>
            </a:r>
            <a:endParaRPr sz="3000"/>
          </a:p>
          <a:p>
            <a:pPr marL="914400" lvl="1" indent="-419100" algn="l" rtl="0">
              <a:spcBef>
                <a:spcPts val="0"/>
              </a:spcBef>
              <a:spcAft>
                <a:spcPts val="0"/>
              </a:spcAft>
              <a:buSzPts val="3000"/>
              <a:buChar char="○"/>
            </a:pPr>
            <a:r>
              <a:rPr lang="en-US" sz="3000"/>
              <a:t>Hue (matiz)</a:t>
            </a:r>
            <a:endParaRPr sz="3000"/>
          </a:p>
          <a:p>
            <a:pPr marL="914400" lvl="1" indent="-419100" algn="l" rtl="0">
              <a:spcBef>
                <a:spcPts val="0"/>
              </a:spcBef>
              <a:spcAft>
                <a:spcPts val="0"/>
              </a:spcAft>
              <a:buSzPts val="3000"/>
              <a:buChar char="○"/>
            </a:pPr>
            <a:r>
              <a:rPr lang="en-US" sz="3000"/>
              <a:t>Saturation (saturação)</a:t>
            </a:r>
            <a:endParaRPr sz="3000"/>
          </a:p>
          <a:p>
            <a:pPr marL="914400" lvl="1" indent="-419100" algn="l" rtl="0">
              <a:spcBef>
                <a:spcPts val="0"/>
              </a:spcBef>
              <a:spcAft>
                <a:spcPts val="0"/>
              </a:spcAft>
              <a:buSzPts val="3000"/>
              <a:buChar char="○"/>
            </a:pPr>
            <a:r>
              <a:rPr lang="en-US" sz="3000"/>
              <a:t>Value (valor), uma medida do brilho igual a max(r, g, b).</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de Interface para Representação de Cores</a:t>
            </a:r>
            <a:endParaRPr/>
          </a:p>
        </p:txBody>
      </p:sp>
      <p:sp>
        <p:nvSpPr>
          <p:cNvPr id="313" name="Google Shape;313;p5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marR="0" lvl="0" indent="-457200" algn="l" rtl="0">
              <a:lnSpc>
                <a:spcPct val="115000"/>
              </a:lnSpc>
              <a:spcBef>
                <a:spcPts val="0"/>
              </a:spcBef>
              <a:spcAft>
                <a:spcPts val="0"/>
              </a:spcAft>
              <a:buClr>
                <a:schemeClr val="dk2"/>
              </a:buClr>
              <a:buSzPts val="3600"/>
              <a:buFont typeface="Arial"/>
              <a:buChar char="●"/>
            </a:pPr>
            <a:r>
              <a:rPr lang="en-US" sz="3600"/>
              <a:t>Escolha da Crominância</a:t>
            </a:r>
            <a:endParaRPr sz="3600"/>
          </a:p>
          <a:p>
            <a:pPr marL="914400" marR="0" lvl="1" indent="-457200" algn="l" rtl="0">
              <a:lnSpc>
                <a:spcPct val="115000"/>
              </a:lnSpc>
              <a:spcBef>
                <a:spcPts val="0"/>
              </a:spcBef>
              <a:spcAft>
                <a:spcPts val="0"/>
              </a:spcAft>
              <a:buSzPts val="3600"/>
              <a:buChar char="○"/>
            </a:pPr>
            <a:r>
              <a:rPr lang="en-US" sz="3600"/>
              <a:t>escolha de um ponto no espaço de croma (bidimensional)</a:t>
            </a:r>
            <a:endParaRPr sz="3600"/>
          </a:p>
          <a:p>
            <a:pPr marL="1371600" marR="0" lvl="2" indent="-457200" algn="l" rtl="0">
              <a:lnSpc>
                <a:spcPct val="115000"/>
              </a:lnSpc>
              <a:spcBef>
                <a:spcPts val="0"/>
              </a:spcBef>
              <a:spcAft>
                <a:spcPts val="0"/>
              </a:spcAft>
              <a:buSzPts val="3600"/>
              <a:buChar char="■"/>
            </a:pPr>
            <a:r>
              <a:rPr lang="en-US" sz="3600"/>
              <a:t>Primeiro o usuário escolhe a matiz (cor pura)</a:t>
            </a:r>
            <a:endParaRPr sz="3600"/>
          </a:p>
          <a:p>
            <a:pPr marL="1371600" marR="0" lvl="2" indent="-457200" algn="l" rtl="0">
              <a:lnSpc>
                <a:spcPct val="115000"/>
              </a:lnSpc>
              <a:spcBef>
                <a:spcPts val="0"/>
              </a:spcBef>
              <a:spcAft>
                <a:spcPts val="0"/>
              </a:spcAft>
              <a:buSzPts val="3600"/>
              <a:buChar char="■"/>
            </a:pPr>
            <a:r>
              <a:rPr lang="en-US" sz="3600"/>
              <a:t>Depois o usuário escolhe a saturação (nível de mistura da cor pura com o branco)</a:t>
            </a:r>
            <a:endParaRPr sz="3600"/>
          </a:p>
          <a:p>
            <a:pPr marL="0" lvl="0" indent="0" algn="l" rtl="0">
              <a:spcBef>
                <a:spcPts val="2100"/>
              </a:spcBef>
              <a:spcAft>
                <a:spcPts val="2100"/>
              </a:spcAft>
              <a:buNone/>
            </a:pP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Sistema HSV</a:t>
            </a:r>
            <a:endParaRPr/>
          </a:p>
        </p:txBody>
      </p:sp>
      <p:pic>
        <p:nvPicPr>
          <p:cNvPr id="319" name="Google Shape;319;p55"/>
          <p:cNvPicPr preferRelativeResize="0"/>
          <p:nvPr/>
        </p:nvPicPr>
        <p:blipFill>
          <a:blip r:embed="rId3">
            <a:alphaModFix/>
          </a:blip>
          <a:stretch>
            <a:fillRect/>
          </a:stretch>
        </p:blipFill>
        <p:spPr>
          <a:xfrm>
            <a:off x="5634300" y="57037"/>
            <a:ext cx="6023200" cy="6743925"/>
          </a:xfrm>
          <a:prstGeom prst="rect">
            <a:avLst/>
          </a:prstGeom>
          <a:noFill/>
          <a:ln>
            <a:noFill/>
          </a:ln>
        </p:spPr>
      </p:pic>
      <p:pic>
        <p:nvPicPr>
          <p:cNvPr id="320" name="Google Shape;320;p55"/>
          <p:cNvPicPr preferRelativeResize="0"/>
          <p:nvPr/>
        </p:nvPicPr>
        <p:blipFill>
          <a:blip r:embed="rId4">
            <a:alphaModFix/>
          </a:blip>
          <a:stretch>
            <a:fillRect/>
          </a:stretch>
        </p:blipFill>
        <p:spPr>
          <a:xfrm>
            <a:off x="415600" y="1967952"/>
            <a:ext cx="4893250" cy="420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Conversão do RGB para o HSV</a:t>
            </a:r>
            <a:endParaRPr/>
          </a:p>
        </p:txBody>
      </p:sp>
      <p:pic>
        <p:nvPicPr>
          <p:cNvPr id="326" name="Google Shape;326;p56"/>
          <p:cNvPicPr preferRelativeResize="0"/>
          <p:nvPr/>
        </p:nvPicPr>
        <p:blipFill>
          <a:blip r:embed="rId3">
            <a:alphaModFix/>
          </a:blip>
          <a:stretch>
            <a:fillRect/>
          </a:stretch>
        </p:blipFill>
        <p:spPr>
          <a:xfrm>
            <a:off x="2020725" y="1356867"/>
            <a:ext cx="8729841" cy="519633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FED0E-F77D-42AF-B0B2-06282BE71C53}"/>
              </a:ext>
            </a:extLst>
          </p:cNvPr>
          <p:cNvSpPr>
            <a:spLocks noGrp="1"/>
          </p:cNvSpPr>
          <p:nvPr>
            <p:ph type="title"/>
          </p:nvPr>
        </p:nvSpPr>
        <p:spPr/>
        <p:txBody>
          <a:bodyPr/>
          <a:lstStyle/>
          <a:p>
            <a:r>
              <a:rPr lang="pt-BR" dirty="0"/>
              <a:t>Conceitos a serem estudados</a:t>
            </a:r>
          </a:p>
        </p:txBody>
      </p:sp>
      <p:sp>
        <p:nvSpPr>
          <p:cNvPr id="3" name="Espaço Reservado para Texto 2">
            <a:extLst>
              <a:ext uri="{FF2B5EF4-FFF2-40B4-BE49-F238E27FC236}">
                <a16:creationId xmlns:a16="http://schemas.microsoft.com/office/drawing/2014/main" id="{DBAB5B54-A2DC-4192-BE90-F4241FAA9925}"/>
              </a:ext>
            </a:extLst>
          </p:cNvPr>
          <p:cNvSpPr>
            <a:spLocks noGrp="1"/>
          </p:cNvSpPr>
          <p:nvPr>
            <p:ph type="body" idx="1"/>
          </p:nvPr>
        </p:nvSpPr>
        <p:spPr>
          <a:xfrm>
            <a:off x="415600" y="1536633"/>
            <a:ext cx="5211477" cy="4555200"/>
          </a:xfrm>
        </p:spPr>
        <p:txBody>
          <a:bodyPr/>
          <a:lstStyle/>
          <a:p>
            <a:r>
              <a:rPr lang="pt-BR" dirty="0"/>
              <a:t>Diagrama de </a:t>
            </a:r>
            <a:r>
              <a:rPr lang="pt-BR" dirty="0" err="1"/>
              <a:t>cromaticidade</a:t>
            </a:r>
            <a:endParaRPr lang="pt-BR" dirty="0"/>
          </a:p>
          <a:p>
            <a:r>
              <a:rPr lang="pt-BR" dirty="0"/>
              <a:t>Cores primárias, secundárias e terciárias</a:t>
            </a:r>
          </a:p>
          <a:p>
            <a:r>
              <a:rPr lang="pt-BR" dirty="0"/>
              <a:t>Cores Complementares</a:t>
            </a:r>
          </a:p>
          <a:p>
            <a:pPr lvl="1"/>
            <a:r>
              <a:rPr lang="pt-BR" dirty="0">
                <a:solidFill>
                  <a:srgbClr val="FFFF00"/>
                </a:solidFill>
              </a:rPr>
              <a:t>Amarelo</a:t>
            </a:r>
            <a:r>
              <a:rPr lang="pt-BR" dirty="0"/>
              <a:t> + </a:t>
            </a:r>
            <a:r>
              <a:rPr lang="pt-BR" dirty="0">
                <a:solidFill>
                  <a:srgbClr val="0070C0"/>
                </a:solidFill>
              </a:rPr>
              <a:t>Azul</a:t>
            </a:r>
            <a:r>
              <a:rPr lang="pt-BR" dirty="0"/>
              <a:t>,  </a:t>
            </a:r>
            <a:r>
              <a:rPr lang="pt-BR" dirty="0">
                <a:solidFill>
                  <a:srgbClr val="1DF2F7"/>
                </a:solidFill>
              </a:rPr>
              <a:t>Ciano</a:t>
            </a:r>
            <a:r>
              <a:rPr lang="pt-BR" dirty="0"/>
              <a:t> + </a:t>
            </a:r>
            <a:r>
              <a:rPr lang="pt-BR" dirty="0">
                <a:solidFill>
                  <a:srgbClr val="FF0000"/>
                </a:solidFill>
              </a:rPr>
              <a:t>Vermelho</a:t>
            </a:r>
            <a:r>
              <a:rPr lang="pt-BR" dirty="0"/>
              <a:t>, </a:t>
            </a:r>
            <a:r>
              <a:rPr lang="pt-BR" dirty="0">
                <a:solidFill>
                  <a:srgbClr val="D60093"/>
                </a:solidFill>
              </a:rPr>
              <a:t>Magenta</a:t>
            </a:r>
            <a:r>
              <a:rPr lang="pt-BR" dirty="0"/>
              <a:t> + </a:t>
            </a:r>
            <a:r>
              <a:rPr lang="pt-BR" dirty="0">
                <a:solidFill>
                  <a:srgbClr val="00B050"/>
                </a:solidFill>
              </a:rPr>
              <a:t>Verde</a:t>
            </a:r>
          </a:p>
          <a:p>
            <a:endParaRPr lang="pt-BR" dirty="0"/>
          </a:p>
        </p:txBody>
      </p:sp>
      <p:pic>
        <p:nvPicPr>
          <p:cNvPr id="4" name="Imagem 3">
            <a:extLst>
              <a:ext uri="{FF2B5EF4-FFF2-40B4-BE49-F238E27FC236}">
                <a16:creationId xmlns:a16="http://schemas.microsoft.com/office/drawing/2014/main" id="{95036B79-9309-4070-A596-FF18192E14A0}"/>
              </a:ext>
            </a:extLst>
          </p:cNvPr>
          <p:cNvPicPr>
            <a:picLocks noChangeAspect="1"/>
          </p:cNvPicPr>
          <p:nvPr/>
        </p:nvPicPr>
        <p:blipFill>
          <a:blip r:embed="rId2"/>
          <a:stretch>
            <a:fillRect/>
          </a:stretch>
        </p:blipFill>
        <p:spPr>
          <a:xfrm>
            <a:off x="6691534" y="1594569"/>
            <a:ext cx="4263411" cy="4612632"/>
          </a:xfrm>
          <a:prstGeom prst="rect">
            <a:avLst/>
          </a:prstGeom>
        </p:spPr>
      </p:pic>
    </p:spTree>
    <p:extLst>
      <p:ext uri="{BB962C8B-B14F-4D97-AF65-F5344CB8AC3E}">
        <p14:creationId xmlns:p14="http://schemas.microsoft.com/office/powerpoint/2010/main" val="1234694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E77085B-941E-4CBA-9E7F-E4C131DE07C9}"/>
              </a:ext>
            </a:extLst>
          </p:cNvPr>
          <p:cNvSpPr>
            <a:spLocks noGrp="1"/>
          </p:cNvSpPr>
          <p:nvPr>
            <p:ph type="title"/>
          </p:nvPr>
        </p:nvSpPr>
        <p:spPr/>
        <p:txBody>
          <a:bodyPr/>
          <a:lstStyle/>
          <a:p>
            <a:r>
              <a:rPr lang="pt-BR" dirty="0"/>
              <a:t>Outros espaços de cores</a:t>
            </a:r>
          </a:p>
        </p:txBody>
      </p:sp>
      <p:sp>
        <p:nvSpPr>
          <p:cNvPr id="4" name="Espaço Reservado para Texto 3">
            <a:extLst>
              <a:ext uri="{FF2B5EF4-FFF2-40B4-BE49-F238E27FC236}">
                <a16:creationId xmlns:a16="http://schemas.microsoft.com/office/drawing/2014/main" id="{B4085DBC-7D93-4249-B290-E2C69AE7B568}"/>
              </a:ext>
            </a:extLst>
          </p:cNvPr>
          <p:cNvSpPr>
            <a:spLocks noGrp="1"/>
          </p:cNvSpPr>
          <p:nvPr>
            <p:ph type="body" idx="1"/>
          </p:nvPr>
        </p:nvSpPr>
        <p:spPr>
          <a:xfrm>
            <a:off x="415600" y="1536632"/>
            <a:ext cx="11360700" cy="4962641"/>
          </a:xfrm>
        </p:spPr>
        <p:txBody>
          <a:bodyPr/>
          <a:lstStyle/>
          <a:p>
            <a:r>
              <a:rPr lang="pt-BR" dirty="0"/>
              <a:t>Utilizados para suprir necessidades de um fim específico (analógico ou digital). Justificados pelo uso de características intuitivas para descrever cores (interfaces), evoluções históricas (novas necessidades) ou para espelharem características de dispositivos.</a:t>
            </a:r>
          </a:p>
          <a:p>
            <a:pPr lvl="1"/>
            <a:r>
              <a:rPr lang="pt-BR" dirty="0"/>
              <a:t>Fins artísticos: HSV/B e HSI/L. </a:t>
            </a:r>
            <a:r>
              <a:rPr lang="pt-BR" dirty="0" err="1"/>
              <a:t>Munsell</a:t>
            </a:r>
            <a:r>
              <a:rPr lang="pt-BR" dirty="0"/>
              <a:t> (1905), </a:t>
            </a:r>
            <a:r>
              <a:rPr lang="pt-BR" dirty="0" err="1"/>
              <a:t>Ostwald</a:t>
            </a:r>
            <a:r>
              <a:rPr lang="pt-BR" dirty="0"/>
              <a:t>(1915) e </a:t>
            </a:r>
            <a:r>
              <a:rPr lang="pt-BR" dirty="0" err="1"/>
              <a:t>Pantone</a:t>
            </a:r>
            <a:r>
              <a:rPr lang="pt-BR" dirty="0"/>
              <a:t> (1960),... </a:t>
            </a:r>
          </a:p>
          <a:p>
            <a:pPr lvl="1"/>
            <a:r>
              <a:rPr lang="pt-BR" dirty="0"/>
              <a:t>Dispositivos ou sistemas gráficos específicos: RGB-N</a:t>
            </a:r>
            <a:r>
              <a:rPr lang="pt-PT" dirty="0"/>
              <a:t>TSC, SRGB, Wide Gamut-RGB</a:t>
            </a:r>
          </a:p>
          <a:p>
            <a:pPr lvl="1"/>
            <a:r>
              <a:rPr lang="pt-PT" dirty="0"/>
              <a:t>YIQ: foi muito utilzado na transmissão de sinais de TV analógicos tradicionais. YDbYDr (utilizado em televisores a cores em parte da Europa,´África e Asia). YCoCg (Microsoft) é usado na compressão   de imagens JPEG.</a:t>
            </a:r>
          </a:p>
          <a:p>
            <a:pPr lvl="1"/>
            <a:r>
              <a:rPr lang="pt-PT" dirty="0"/>
              <a:t>YCbCr (YUV) é usado na codificação MPEG e em televisores digitais.</a:t>
            </a:r>
          </a:p>
        </p:txBody>
      </p:sp>
    </p:spTree>
    <p:extLst>
      <p:ext uri="{BB962C8B-B14F-4D97-AF65-F5344CB8AC3E}">
        <p14:creationId xmlns:p14="http://schemas.microsoft.com/office/powerpoint/2010/main" val="2392539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2ADBD-292F-4FE3-9EA3-F42459707DB1}"/>
              </a:ext>
            </a:extLst>
          </p:cNvPr>
          <p:cNvSpPr>
            <a:spLocks noGrp="1"/>
          </p:cNvSpPr>
          <p:nvPr>
            <p:ph type="title"/>
          </p:nvPr>
        </p:nvSpPr>
        <p:spPr/>
        <p:txBody>
          <a:bodyPr/>
          <a:lstStyle/>
          <a:p>
            <a:r>
              <a:rPr lang="pt-PT" dirty="0"/>
              <a:t>Cores Oponentes</a:t>
            </a:r>
            <a:br>
              <a:rPr lang="pt-PT" dirty="0"/>
            </a:br>
            <a:br>
              <a:rPr lang="pt-PT" dirty="0"/>
            </a:br>
            <a:endParaRPr lang="pt-BR" dirty="0"/>
          </a:p>
        </p:txBody>
      </p:sp>
      <p:sp>
        <p:nvSpPr>
          <p:cNvPr id="3" name="Espaço Reservado para Texto 2">
            <a:extLst>
              <a:ext uri="{FF2B5EF4-FFF2-40B4-BE49-F238E27FC236}">
                <a16:creationId xmlns:a16="http://schemas.microsoft.com/office/drawing/2014/main" id="{2CF527AA-F1FC-4515-9305-A233FA1D2DED}"/>
              </a:ext>
            </a:extLst>
          </p:cNvPr>
          <p:cNvSpPr>
            <a:spLocks noGrp="1"/>
          </p:cNvSpPr>
          <p:nvPr>
            <p:ph type="body" idx="1"/>
          </p:nvPr>
        </p:nvSpPr>
        <p:spPr/>
        <p:txBody>
          <a:bodyPr/>
          <a:lstStyle/>
          <a:p>
            <a:r>
              <a:rPr lang="pt-PT" dirty="0"/>
              <a:t>Teoria tricomática (três cores) de Young – Helmholt</a:t>
            </a:r>
          </a:p>
          <a:p>
            <a:r>
              <a:rPr lang="pt-BR" dirty="0" err="1"/>
              <a:t>Ewald</a:t>
            </a:r>
            <a:r>
              <a:rPr lang="pt-BR" dirty="0"/>
              <a:t> Hering: </a:t>
            </a:r>
            <a:r>
              <a:rPr lang="pt-PT" dirty="0"/>
              <a:t> ao misturar luzes vermelha e verde, vemos amarelo. Mas como pessoas que são cegas ao vermelho e ao verde, ainda podem enxergar o amarelo?</a:t>
            </a:r>
          </a:p>
          <a:p>
            <a:r>
              <a:rPr lang="pt-PT" dirty="0"/>
              <a:t>A informação é processada em várias etapas, ao ser recebida pela retina, é transmitida ao sistema perceptivo que a faz passar por outras etapas mais abstratas. Explica-se pelo modelo de cores oponentes.</a:t>
            </a:r>
          </a:p>
          <a:p>
            <a:r>
              <a:rPr lang="pt-PT" dirty="0"/>
              <a:t>Explicam efeitos do desequilíbrio de fotopigmentos. </a:t>
            </a:r>
          </a:p>
          <a:p>
            <a:r>
              <a:rPr lang="pt-PT" dirty="0"/>
              <a:t>Canais de cores oponentes: vermelho-verde, amarelo-azul.</a:t>
            </a:r>
            <a:endParaRPr lang="pt-BR" dirty="0"/>
          </a:p>
        </p:txBody>
      </p:sp>
    </p:spTree>
    <p:extLst>
      <p:ext uri="{BB962C8B-B14F-4D97-AF65-F5344CB8AC3E}">
        <p14:creationId xmlns:p14="http://schemas.microsoft.com/office/powerpoint/2010/main" val="1538364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7387BEC-8D58-4DDB-8C3D-EB65209C2C4E}"/>
              </a:ext>
            </a:extLst>
          </p:cNvPr>
          <p:cNvSpPr/>
          <p:nvPr/>
        </p:nvSpPr>
        <p:spPr>
          <a:xfrm>
            <a:off x="0" y="0"/>
            <a:ext cx="12192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19254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744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7E34D-307C-4315-8D97-DC9FD632A99D}"/>
              </a:ext>
            </a:extLst>
          </p:cNvPr>
          <p:cNvSpPr>
            <a:spLocks noGrp="1"/>
          </p:cNvSpPr>
          <p:nvPr>
            <p:ph type="title"/>
          </p:nvPr>
        </p:nvSpPr>
        <p:spPr/>
        <p:txBody>
          <a:bodyPr/>
          <a:lstStyle/>
          <a:p>
            <a:r>
              <a:rPr lang="pt-PT" dirty="0"/>
              <a:t>Teste de Defiência para Percepção das Cores</a:t>
            </a:r>
            <a:endParaRPr lang="pt-BR" dirty="0"/>
          </a:p>
        </p:txBody>
      </p:sp>
      <p:pic>
        <p:nvPicPr>
          <p:cNvPr id="1026" name="Picture 2" descr="http://s3.amazonaws.com/magoo/ABAAAAA2UAL-2.jpg">
            <a:extLst>
              <a:ext uri="{FF2B5EF4-FFF2-40B4-BE49-F238E27FC236}">
                <a16:creationId xmlns:a16="http://schemas.microsoft.com/office/drawing/2014/main" id="{D017691F-CE80-4306-B0C2-27134CA33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375" y="1590120"/>
            <a:ext cx="4740812" cy="483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1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Decomposição da Luz</a:t>
            </a:r>
            <a:endParaRPr/>
          </a:p>
        </p:txBody>
      </p:sp>
      <p:pic>
        <p:nvPicPr>
          <p:cNvPr id="101" name="Google Shape;101;p19"/>
          <p:cNvPicPr preferRelativeResize="0"/>
          <p:nvPr/>
        </p:nvPicPr>
        <p:blipFill>
          <a:blip r:embed="rId3">
            <a:alphaModFix/>
          </a:blip>
          <a:stretch>
            <a:fillRect/>
          </a:stretch>
        </p:blipFill>
        <p:spPr>
          <a:xfrm>
            <a:off x="2255675" y="1464517"/>
            <a:ext cx="7033335" cy="519633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750786-2DBB-4AAE-AB62-CF4911657426}"/>
              </a:ext>
            </a:extLst>
          </p:cNvPr>
          <p:cNvSpPr>
            <a:spLocks noGrp="1"/>
          </p:cNvSpPr>
          <p:nvPr>
            <p:ph type="title"/>
          </p:nvPr>
        </p:nvSpPr>
        <p:spPr/>
        <p:txBody>
          <a:bodyPr/>
          <a:lstStyle/>
          <a:p>
            <a:r>
              <a:rPr lang="pt-BR" dirty="0"/>
              <a:t>Cores - Prática</a:t>
            </a:r>
          </a:p>
        </p:txBody>
      </p:sp>
    </p:spTree>
    <p:extLst>
      <p:ext uri="{BB962C8B-B14F-4D97-AF65-F5344CB8AC3E}">
        <p14:creationId xmlns:p14="http://schemas.microsoft.com/office/powerpoint/2010/main" val="134860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E8C8D-505C-4FD9-B1C8-0095F2C047AE}"/>
              </a:ext>
            </a:extLst>
          </p:cNvPr>
          <p:cNvSpPr>
            <a:spLocks noGrp="1"/>
          </p:cNvSpPr>
          <p:nvPr>
            <p:ph type="title"/>
          </p:nvPr>
        </p:nvSpPr>
        <p:spPr/>
        <p:txBody>
          <a:bodyPr/>
          <a:lstStyle/>
          <a:p>
            <a:r>
              <a:rPr lang="pt-BR" dirty="0"/>
              <a:t>Definição</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1EF1BA9D-33BE-4320-A565-C2AF969C3362}"/>
                  </a:ext>
                </a:extLst>
              </p:cNvPr>
              <p:cNvSpPr>
                <a:spLocks noGrp="1"/>
              </p:cNvSpPr>
              <p:nvPr>
                <p:ph type="body" idx="1"/>
              </p:nvPr>
            </p:nvSpPr>
            <p:spPr/>
            <p:txBody>
              <a:bodyPr/>
              <a:lstStyle/>
              <a:p>
                <a:r>
                  <a:rPr lang="pt-BR" dirty="0"/>
                  <a:t>A cor é uma sensação provocada por uma radiação eletromagnética cujo comprimento de onda </a:t>
                </a:r>
                <a14:m>
                  <m:oMath xmlns:m="http://schemas.openxmlformats.org/officeDocument/2006/math">
                    <m:r>
                      <a:rPr lang="pt-BR" b="0" i="1" smtClean="0">
                        <a:latin typeface="Cambria Math" panose="02040503050406030204" pitchFamily="18" charset="0"/>
                      </a:rPr>
                      <m:t>𝜆</m:t>
                    </m:r>
                  </m:oMath>
                </a14:m>
                <a:r>
                  <a:rPr lang="pt-BR" dirty="0"/>
                  <a:t> está na faixa visível do espectro, de 400 a 800 nanômetros aproximadamente.</a:t>
                </a:r>
              </a:p>
            </p:txBody>
          </p:sp>
        </mc:Choice>
        <mc:Fallback xmlns="">
          <p:sp>
            <p:nvSpPr>
              <p:cNvPr id="3" name="Espaço Reservado para Texto 2">
                <a:extLst>
                  <a:ext uri="{FF2B5EF4-FFF2-40B4-BE49-F238E27FC236}">
                    <a16:creationId xmlns:a16="http://schemas.microsoft.com/office/drawing/2014/main" id="{1EF1BA9D-33BE-4320-A565-C2AF969C3362}"/>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25574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Distribuição Espectral da Luz</a:t>
            </a:r>
            <a:endParaRPr/>
          </a:p>
        </p:txBody>
      </p:sp>
      <p:pic>
        <p:nvPicPr>
          <p:cNvPr id="107" name="Google Shape;107;p20"/>
          <p:cNvPicPr preferRelativeResize="0"/>
          <p:nvPr/>
        </p:nvPicPr>
        <p:blipFill>
          <a:blip r:embed="rId3">
            <a:alphaModFix/>
          </a:blip>
          <a:stretch>
            <a:fillRect/>
          </a:stretch>
        </p:blipFill>
        <p:spPr>
          <a:xfrm>
            <a:off x="2476963" y="1356873"/>
            <a:ext cx="6924776" cy="511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29977" y="2936876"/>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CARACTERÍSTICAS DAS FONTES LUMINOSAS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ma imagem contendo texto&#10;&#10;Descrição gerada com muito alta confiança">
            <a:extLst>
              <a:ext uri="{FF2B5EF4-FFF2-40B4-BE49-F238E27FC236}">
                <a16:creationId xmlns:a16="http://schemas.microsoft.com/office/drawing/2014/main" id="{160DC477-FCA4-462E-B58C-51F898D46CB8}"/>
              </a:ext>
            </a:extLst>
          </p:cNvPr>
          <p:cNvPicPr>
            <a:picLocks noChangeAspect="1"/>
          </p:cNvPicPr>
          <p:nvPr/>
        </p:nvPicPr>
        <p:blipFill>
          <a:blip r:embed="rId2"/>
          <a:stretch>
            <a:fillRect/>
          </a:stretch>
        </p:blipFill>
        <p:spPr>
          <a:xfrm>
            <a:off x="2122098" y="216082"/>
            <a:ext cx="7818407" cy="6382703"/>
          </a:xfrm>
          <a:prstGeom prst="rect">
            <a:avLst/>
          </a:prstGeom>
        </p:spPr>
      </p:pic>
    </p:spTree>
    <p:extLst>
      <p:ext uri="{BB962C8B-B14F-4D97-AF65-F5344CB8AC3E}">
        <p14:creationId xmlns:p14="http://schemas.microsoft.com/office/powerpoint/2010/main" val="22678139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718</Words>
  <Application>Microsoft Office PowerPoint</Application>
  <PresentationFormat>Widescreen</PresentationFormat>
  <Paragraphs>102</Paragraphs>
  <Slides>50</Slides>
  <Notes>40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Cambria Math</vt:lpstr>
      <vt:lpstr>Arial</vt:lpstr>
      <vt:lpstr>Trebuchet MS</vt:lpstr>
      <vt:lpstr>Simple Light</vt:lpstr>
      <vt:lpstr>Cores - Teoria</vt:lpstr>
      <vt:lpstr>O QUE É COR?</vt:lpstr>
      <vt:lpstr>Luz</vt:lpstr>
      <vt:lpstr>Comprimento de Onda</vt:lpstr>
      <vt:lpstr>Decomposição da Luz</vt:lpstr>
      <vt:lpstr>Definição</vt:lpstr>
      <vt:lpstr>Distribuição Espectral da Luz</vt:lpstr>
      <vt:lpstr>CARACTERÍSTICAS DAS FONTES LUMINOSAS</vt:lpstr>
      <vt:lpstr>Apresentação do PowerPoint</vt:lpstr>
      <vt:lpstr>PROCESSOS DE FORMAÇÃO DE COR</vt:lpstr>
      <vt:lpstr>PROCESSOS DE FORMAÇÃO DE COR: Aditivo</vt:lpstr>
      <vt:lpstr>PROCESSOS DE FORMAÇÃO DE COR: Subtrativo</vt:lpstr>
      <vt:lpstr>MODELO MATEMÁTICO DE COR</vt:lpstr>
      <vt:lpstr>Espaço de Representação das Cores</vt:lpstr>
      <vt:lpstr>Representação de Cores</vt:lpstr>
      <vt:lpstr>Representação de Cores</vt:lpstr>
      <vt:lpstr>Representação de Cores</vt:lpstr>
      <vt:lpstr>Representação de Cores: Solução</vt:lpstr>
      <vt:lpstr>A PERCEPÇÃO DA COR</vt:lpstr>
      <vt:lpstr>A PERCEPÇÃO DA COR</vt:lpstr>
      <vt:lpstr>A PERCEPÇÃO DA COR</vt:lpstr>
      <vt:lpstr>Representação de Cores no Espaço Tricromático</vt:lpstr>
      <vt:lpstr>FRAÇÃO DA LUZ PERCEBIDA PELO OLHO</vt:lpstr>
      <vt:lpstr>TONS DE CINZA IGUALMENTE ESPAÇADOS E BANDAS DE MACH</vt:lpstr>
      <vt:lpstr>CONTRASTE SIMULTÂNEO</vt:lpstr>
      <vt:lpstr>Problema de reprodução de cores</vt:lpstr>
      <vt:lpstr>O PROBLEMA DE REPRODUÇÃO DE COR EM CG</vt:lpstr>
      <vt:lpstr>REPRESENTAÇÃO PERCEPTUAL DA COR - CIE RGB</vt:lpstr>
      <vt:lpstr>ARTIFÍCIO PARA SUBTRAIR UMA COMPONENTE</vt:lpstr>
      <vt:lpstr>COMPONENTES DAS CORES MONOCROMÁTICAS CIE-RGB</vt:lpstr>
      <vt:lpstr>Conversão da base CIE RGB para CIE XYZ</vt:lpstr>
      <vt:lpstr>Componentes das cores monocromáticas - CIE XYZ </vt:lpstr>
      <vt:lpstr>Espaço de Cores - CIE XYZ </vt:lpstr>
      <vt:lpstr>Sistema de Cores da Computação Gráfica</vt:lpstr>
      <vt:lpstr>Sistema de Monitores</vt:lpstr>
      <vt:lpstr>Sistema de Monitores - mRGB</vt:lpstr>
      <vt:lpstr>Sistema de Impressoras - CMY (K)</vt:lpstr>
      <vt:lpstr>Gamute no diagrama de cromaticidade dos dispositivos</vt:lpstr>
      <vt:lpstr>Sistema de Interface para Representação de Cores</vt:lpstr>
      <vt:lpstr>Sistema HSV</vt:lpstr>
      <vt:lpstr>Sistema de Interface para Representação de Cores</vt:lpstr>
      <vt:lpstr>Sistema HSV</vt:lpstr>
      <vt:lpstr>Conversão do RGB para o HSV</vt:lpstr>
      <vt:lpstr>Conceitos a serem estudados</vt:lpstr>
      <vt:lpstr>Outros espaços de cores</vt:lpstr>
      <vt:lpstr>Cores Oponentes  </vt:lpstr>
      <vt:lpstr>Apresentação do PowerPoint</vt:lpstr>
      <vt:lpstr>Apresentação do PowerPoint</vt:lpstr>
      <vt:lpstr>Teste de Defiência para Percepção das Cores</vt:lpstr>
      <vt:lpstr>Cores - Prática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QUE É COR?</dc:title>
  <cp:lastModifiedBy>Gilzamir Gomes</cp:lastModifiedBy>
  <cp:revision>19</cp:revision>
  <dcterms:modified xsi:type="dcterms:W3CDTF">2019-07-20T16:47:27Z</dcterms:modified>
</cp:coreProperties>
</file>