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0506B-3DE2-4C3A-9AA8-F28BE4111D4B}" v="2" dt="2023-10-24T11:09:51.719"/>
    <p1510:client id="{C1E5A51A-5999-4EFE-8CDF-8D16A60C573B}" v="1" dt="2023-10-24T11:35:51.575"/>
    <p1510:client id="{F3F8A68F-0B5A-4C6D-8A4B-97A5D62C8D2C}" v="4" dt="2023-10-24T11:25:00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LA DE JESUS RODRIGUES" userId="S::laila.jrodrigues@senacsp.edu.br::62e84f65-49ed-4687-9525-5bac9d01e126" providerId="AD" clId="Web-{3F50506B-3DE2-4C3A-9AA8-F28BE4111D4B}"/>
    <pc:docChg chg="modSld">
      <pc:chgData name="LAILA DE JESUS RODRIGUES" userId="S::laila.jrodrigues@senacsp.edu.br::62e84f65-49ed-4687-9525-5bac9d01e126" providerId="AD" clId="Web-{3F50506B-3DE2-4C3A-9AA8-F28BE4111D4B}" dt="2023-10-24T11:09:51.719" v="1" actId="1076"/>
      <pc:docMkLst>
        <pc:docMk/>
      </pc:docMkLst>
      <pc:sldChg chg="modSp">
        <pc:chgData name="LAILA DE JESUS RODRIGUES" userId="S::laila.jrodrigues@senacsp.edu.br::62e84f65-49ed-4687-9525-5bac9d01e126" providerId="AD" clId="Web-{3F50506B-3DE2-4C3A-9AA8-F28BE4111D4B}" dt="2023-10-24T11:09:51.719" v="1" actId="1076"/>
        <pc:sldMkLst>
          <pc:docMk/>
          <pc:sldMk cId="3610271727" sldId="261"/>
        </pc:sldMkLst>
        <pc:picChg chg="mod">
          <ac:chgData name="LAILA DE JESUS RODRIGUES" userId="S::laila.jrodrigues@senacsp.edu.br::62e84f65-49ed-4687-9525-5bac9d01e126" providerId="AD" clId="Web-{3F50506B-3DE2-4C3A-9AA8-F28BE4111D4B}" dt="2023-10-24T11:09:51.719" v="1" actId="1076"/>
          <ac:picMkLst>
            <pc:docMk/>
            <pc:sldMk cId="3610271727" sldId="261"/>
            <ac:picMk id="5" creationId="{8EF9B150-374C-E4B9-8C0A-CE23DE5D0AC5}"/>
          </ac:picMkLst>
        </pc:picChg>
      </pc:sldChg>
    </pc:docChg>
  </pc:docChgLst>
  <pc:docChgLst>
    <pc:chgData name="MARIA EDUARDA NUNES DE OLIVEIRA" userId="S::maria.enoliveira3@senacsp.edu.br::3c3634f0-fde7-47c1-a70e-e69c40c3f111" providerId="AD" clId="Web-{F3F8A68F-0B5A-4C6D-8A4B-97A5D62C8D2C}"/>
    <pc:docChg chg="sldOrd">
      <pc:chgData name="MARIA EDUARDA NUNES DE OLIVEIRA" userId="S::maria.enoliveira3@senacsp.edu.br::3c3634f0-fde7-47c1-a70e-e69c40c3f111" providerId="AD" clId="Web-{F3F8A68F-0B5A-4C6D-8A4B-97A5D62C8D2C}" dt="2023-10-24T11:25:00.793" v="3"/>
      <pc:docMkLst>
        <pc:docMk/>
      </pc:docMkLst>
      <pc:sldChg chg="ord">
        <pc:chgData name="MARIA EDUARDA NUNES DE OLIVEIRA" userId="S::maria.enoliveira3@senacsp.edu.br::3c3634f0-fde7-47c1-a70e-e69c40c3f111" providerId="AD" clId="Web-{F3F8A68F-0B5A-4C6D-8A4B-97A5D62C8D2C}" dt="2023-10-24T11:24:08.244" v="1"/>
        <pc:sldMkLst>
          <pc:docMk/>
          <pc:sldMk cId="3614125985" sldId="256"/>
        </pc:sldMkLst>
      </pc:sldChg>
      <pc:sldChg chg="ord">
        <pc:chgData name="MARIA EDUARDA NUNES DE OLIVEIRA" userId="S::maria.enoliveira3@senacsp.edu.br::3c3634f0-fde7-47c1-a70e-e69c40c3f111" providerId="AD" clId="Web-{F3F8A68F-0B5A-4C6D-8A4B-97A5D62C8D2C}" dt="2023-10-24T11:25:00.793" v="3"/>
        <pc:sldMkLst>
          <pc:docMk/>
          <pc:sldMk cId="3293986402" sldId="257"/>
        </pc:sldMkLst>
      </pc:sldChg>
    </pc:docChg>
  </pc:docChgLst>
  <pc:docChgLst>
    <pc:chgData name="MARIA EDUARDA NUNES DE OLIVEIRA" userId="S::maria.enoliveira3@senacsp.edu.br::3c3634f0-fde7-47c1-a70e-e69c40c3f111" providerId="AD" clId="Web-{C1E5A51A-5999-4EFE-8CDF-8D16A60C573B}"/>
    <pc:docChg chg="sldOrd">
      <pc:chgData name="MARIA EDUARDA NUNES DE OLIVEIRA" userId="S::maria.enoliveira3@senacsp.edu.br::3c3634f0-fde7-47c1-a70e-e69c40c3f111" providerId="AD" clId="Web-{C1E5A51A-5999-4EFE-8CDF-8D16A60C573B}" dt="2023-10-24T11:35:51.575" v="0"/>
      <pc:docMkLst>
        <pc:docMk/>
      </pc:docMkLst>
      <pc:sldChg chg="ord">
        <pc:chgData name="MARIA EDUARDA NUNES DE OLIVEIRA" userId="S::maria.enoliveira3@senacsp.edu.br::3c3634f0-fde7-47c1-a70e-e69c40c3f111" providerId="AD" clId="Web-{C1E5A51A-5999-4EFE-8CDF-8D16A60C573B}" dt="2023-10-24T11:35:51.575" v="0"/>
        <pc:sldMkLst>
          <pc:docMk/>
          <pc:sldMk cId="346980237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AEB6-3CA9-7C1E-03A8-F0628F3E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418CF-A222-2E1F-EDB3-3F5391E2D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BF6ED-8A2D-A3DB-1635-58D7A5D1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B1E3B-5AB0-C9BD-3E35-906579F7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25D67-3738-53BD-2E1B-B71D917B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16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43DBE-FF58-C529-480C-12E6C7FC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59BBBE-7423-0C86-E390-7A0DF341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8A04B-C51B-27F9-54A0-BF6D53E1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79EA28-0F8F-3585-7F37-E5A5B60B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C9EA6-0EFE-B514-6259-A98551C2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714B83-BE0D-E22E-9D16-72F43D2BC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C57E58-3299-D70A-0D70-9617183F8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5F0658-5917-3DBB-21D9-1DE22547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91737-1C73-D322-897F-0DE0A455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93073-5BFE-FADA-8E5D-456F7EDF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24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06F74-AAEB-7C9F-A7AE-596273AE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812C17-C666-FBB0-0AD9-4333CF2D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6A446-8F60-1FFB-6FF4-9ACDEADF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8D49F-EECA-CC4B-5B10-02F5149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9C39E-6A2C-03AF-7156-012E1E44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29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AB936-783C-7DF2-DF01-4ECC0E03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041A6B-4DB0-0694-EA52-AA6F15C3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9DE19-71F9-16B9-950A-AE538AC0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9D2855-9FD5-1EAC-D289-8F78E7DF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A5285-B53E-1CB6-BEC0-1A0156FD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60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1F12B-D75A-C2FD-91DF-4E1FCC9A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A9C80-0C28-7588-D8BD-F4F49737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3A8169-918F-C85B-9896-DF59F8B03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29E38A-7D7E-D851-32B7-8B5843E1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CC072-20D1-E664-4C92-3DBDD0B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0D305-B06D-5C73-90EF-A93C0D0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A653A-94EB-3C57-B274-8B4F9413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1277D2-03AF-BB57-A886-46B29DEDD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DFFB88-129B-BF95-4EA1-A1C4B32E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1CA64E-9CD7-C7FC-BA14-F506D98AE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C0AB48-5820-0051-1276-843D49A0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09A384-F956-5424-3165-D8EA742B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452D5A-9F70-FF5C-5E20-7380C523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3513A0-7CA4-4357-B129-71B782CD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FAA4A-7551-8481-00F9-E996FBB7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CF107D-F4E1-C5CC-A8FC-9CC66EFC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CE3CE8-21FC-8590-31F7-420F863D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90418A-01B8-418B-C681-5C781FFF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3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5CA6D8-8C33-0C2D-4711-7B7D3EC6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22B890-B948-3A5F-52B2-86A58322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EB5AC-BDA9-CD4D-DC6B-AC4B42FA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15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289DE-016A-3078-9B57-124DE229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E11FF-9481-D4E2-3C62-A1D0D72A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E03C2-70F5-F6D6-C19A-07E554C4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A706E5-7E6B-0F38-5D92-7D772A94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32898D-94EB-4204-E364-703B1AAB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437B32-8BBE-3D19-F0FA-75922928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5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2ADC-D784-5222-F54A-45269598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20292A-4DC9-B997-D3F7-1188EA3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C67AB7-167D-5934-5CC3-D27DFAF6D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7802DF-09C2-49AE-9303-AD4041CF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5A7E52-FB78-2E4E-23AA-03822567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A4C62A-DEDC-FF65-C5BB-6343BEF8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DA56E4-3997-DBFC-CAA1-260AB61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1FCC9E-F075-2519-89AC-6AA15638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8BC6C5-BE24-9837-076C-1FB1B0A75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7510-D4EA-49DB-A8BE-5CDE460C4F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4474C-24EC-58E9-8CB2-C1B708A5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30A1C-2763-F610-C1DC-3A5A43DB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D718E-2A21-4517-B27B-64A7362AF0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AA4DB13-AC60-060A-359E-C5BA669E5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956" y="1786856"/>
            <a:ext cx="8550295" cy="28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8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57BA509A-FB3A-BE4D-712B-0E8E7EF6D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0" y="241069"/>
            <a:ext cx="10587440" cy="6375862"/>
          </a:xfrm>
        </p:spPr>
      </p:pic>
    </p:spTree>
    <p:extLst>
      <p:ext uri="{BB962C8B-B14F-4D97-AF65-F5344CB8AC3E}">
        <p14:creationId xmlns:p14="http://schemas.microsoft.com/office/powerpoint/2010/main" val="32939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D9D13AA-3E33-CD75-2265-90B05877C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9BF742DA-5827-2755-152A-5A4DFF790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9" y="114588"/>
            <a:ext cx="10373058" cy="662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6257F0C4-2229-6EC4-B68C-20D4AF2DF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45" y="323416"/>
            <a:ext cx="10097909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987D2663-2377-BF47-C092-C84863C5C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90074"/>
            <a:ext cx="10221751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Gráfico de caixa estreita&#10;&#10;Descrição gerada automaticamente">
            <a:extLst>
              <a:ext uri="{FF2B5EF4-FFF2-40B4-BE49-F238E27FC236}">
                <a16:creationId xmlns:a16="http://schemas.microsoft.com/office/drawing/2014/main" id="{42722340-5BD4-A78B-4022-331A23D5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299601"/>
            <a:ext cx="1006933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8EF9B150-374C-E4B9-8C0A-CE23DE5D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18" y="328180"/>
            <a:ext cx="9993120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271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EDUARDA NUNES DE OLIVEIRA</dc:creator>
  <cp:lastModifiedBy>MARIA EDUARDA NUNES DE OLIVEIRA</cp:lastModifiedBy>
  <cp:revision>9</cp:revision>
  <dcterms:created xsi:type="dcterms:W3CDTF">2023-10-23T13:50:25Z</dcterms:created>
  <dcterms:modified xsi:type="dcterms:W3CDTF">2023-10-24T11:36:57Z</dcterms:modified>
</cp:coreProperties>
</file>