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C1CE-995F-4E90-AEC1-6490E56DF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66F7-2590-4824-9C9F-DC1372C53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9192-8E2B-4A5E-8BEC-59B73F11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2FDB-2339-43EA-832D-A069F17F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55F8-BEE5-4E91-B2E4-1FDA7B22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C49CE-50D1-4540-A823-166980E71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3865" y="6093460"/>
            <a:ext cx="3362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2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76A9-F09C-49CB-82BB-951B9574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86E00-69CE-4726-983B-197562D37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F102F-93B6-42F5-A5EF-A7D20FED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A0F3-3C72-41E9-9731-424E380B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7770E-810E-4B85-8367-198DAACE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40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26E65-514E-4EC5-BB80-65942755F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2A79-96C2-4F2F-95BB-250349EA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70E1-E57A-41B9-A11A-A62006C0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AFE9-A4F5-4C1D-B840-D56109A4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7B40-2802-4306-BB84-5B1B90BA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758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730F-97F6-4773-A8DB-11552A32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9BDE-4701-4C42-A257-2F2F4E48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ACE80-BFE9-405F-975E-95B46205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E993-5B9F-4FDA-ABB7-CE531C53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7E387-6A44-4B89-B4C4-98CC5672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BB209-E8E4-4966-93A7-9193A7F73A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3865" y="6093460"/>
            <a:ext cx="3362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5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0BFD-094D-4EFD-A1A7-59FC9B81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31E6A-B011-492D-B596-C0ADFD43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F1F0F-CC74-47CE-9C29-D1680A1D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9F48F-B8B2-49C1-9ECB-47B26C55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921B-825B-461E-B6E0-66C8BA61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4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48B9-DE8D-4CEF-B3C2-B05E78F0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6758-506B-4C12-86C6-A7306F78D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854D5-6776-4388-8413-ADF86B58C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3D53-B014-4779-9C88-DC801982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8825-410A-4F35-A97F-7DE56E79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373C2-6103-4CD4-A20D-39B50F24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2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5CCD-FCCA-4254-A2AD-AA75705C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8D6A8-18F0-46C5-8361-09DFEC98F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4B90C-C04A-4698-93FA-C229761A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7C799-CD92-489D-AEBA-0951E6D38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FD828-FFB8-4D4E-A15A-3264467DD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40A2F-ACDF-4BB7-A439-72D1DE6A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A34EE-5526-4E1B-B453-0EF6B764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4470B-766D-4086-AE23-27A53F1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07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98DA-62F2-497B-AAAA-F7398DF3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0F2B7-F2EA-40D9-B8AC-727BDFF0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348CD-0749-4B47-B031-CC12FDAE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D68F1-3FC5-4453-94B3-5DFB517A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042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1C6F7-5C3C-40F0-AECF-F796E9E4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581A3-9FC9-42E3-AD53-1EBF25CC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4F4C6-A1E2-4869-A99A-A0C5170D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8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1FB4-A9CF-4352-8847-E8B22AF7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D4E6-D825-4EAD-BD0C-0CFE6C65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71B76-105A-46B7-B82C-931E04521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4D45-91CE-4301-86F8-2F1466AD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D6236-6637-495F-B52C-10BB6E28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04A83-EB43-4BD0-999A-4145083C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20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FB2F-F22A-43B5-A151-65692DD9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925D2-0308-4E4D-BEF7-7316A7657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132E6-0310-44AB-8793-A33990621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60D40-D3E1-4CCE-BA79-3148B00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DCC21-0095-48F2-B212-5EB46653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9CBD3-B5E7-46F9-819D-2650592A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57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F331B-EAD4-4185-AA9E-1842FE1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5243-E411-463E-AC93-D64D6263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D2D1-4F6D-4FB5-8517-B7665CB05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D55-BD2D-4C58-A4F3-A4BAA5AD1AF6}" type="datetimeFigureOut">
              <a:rPr lang="nl-NL" smtClean="0"/>
              <a:t>11-9-2018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5435-8E21-41F0-846C-188112209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CD821-7606-4A74-B6C7-C7FC999E5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53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9A20-BF28-48DE-8076-9306C0C74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CB124-3FE4-4230-90A1-CE4560D81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Lesson</a:t>
            </a:r>
            <a:r>
              <a:rPr lang="nl-NL" dirty="0"/>
              <a:t> #2</a:t>
            </a:r>
          </a:p>
          <a:p>
            <a:r>
              <a:rPr lang="nl-NL" dirty="0"/>
              <a:t>12.09.2018</a:t>
            </a:r>
          </a:p>
        </p:txBody>
      </p:sp>
    </p:spTree>
    <p:extLst>
      <p:ext uri="{BB962C8B-B14F-4D97-AF65-F5344CB8AC3E}">
        <p14:creationId xmlns:p14="http://schemas.microsoft.com/office/powerpoint/2010/main" val="50446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B7DB-DF0C-4D4D-8B4F-1656F8D5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teachers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today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F3F9-9069-4605-8254-B7041F25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959"/>
            <a:ext cx="10515600" cy="383000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Jose					Jonas				Stefan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A790B-BC17-44B1-B50C-925D067A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78433"/>
            <a:ext cx="2346960" cy="2774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9F7C1-167F-4F10-829F-63B2B3CA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018" y="3073839"/>
            <a:ext cx="2711915" cy="2757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303F10-34E5-44D4-B937-A0B5B3FCF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770" y="3073839"/>
            <a:ext cx="2684804" cy="27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7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965-F17C-427D-8810-376672A6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Python </a:t>
            </a:r>
            <a:r>
              <a:rPr lang="nl-NL" dirty="0" err="1"/>
              <a:t>succesfully</a:t>
            </a:r>
            <a:r>
              <a:rPr lang="nl-NL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B735A-D041-47BE-BBEB-3E8C50996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11" y="1848642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5342A-9B68-4D2F-84C7-73743728F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55" y="2758439"/>
            <a:ext cx="2531745" cy="25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5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FEF4-8E54-4CC8-B2FC-D82EFB6B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5490-5855-4DDB-BBFD-9E1483AA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 how to program in Python</a:t>
            </a:r>
          </a:p>
          <a:p>
            <a:pPr marL="0" indent="0">
              <a:buNone/>
            </a:pPr>
            <a:r>
              <a:rPr lang="en-US" dirty="0"/>
              <a:t>… how to process data</a:t>
            </a:r>
          </a:p>
          <a:p>
            <a:pPr marL="0" indent="0">
              <a:buNone/>
            </a:pPr>
            <a:r>
              <a:rPr lang="en-US" dirty="0"/>
              <a:t>… more about data science and machine learning</a:t>
            </a:r>
          </a:p>
          <a:p>
            <a:pPr marL="0" indent="0">
              <a:buNone/>
            </a:pPr>
            <a:r>
              <a:rPr lang="en-US" dirty="0"/>
              <a:t>… real-world stuff</a:t>
            </a:r>
          </a:p>
          <a:p>
            <a:pPr marL="0" indent="0">
              <a:buNone/>
            </a:pPr>
            <a:r>
              <a:rPr lang="en-US" b="1" dirty="0"/>
              <a:t>… want to start a career in Tech!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673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C936-98DB-4418-81B8-0A1E6779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is </a:t>
            </a:r>
            <a:r>
              <a:rPr lang="nl-NL" dirty="0" err="1"/>
              <a:t>everywhere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0683-3D8E-412D-83FD-30073562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24CAF-6D31-4C4C-8EAE-F19C9DE5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47" y="1310231"/>
            <a:ext cx="5957260" cy="53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1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B5E072-484D-4457-A02E-6F5E7048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609" y="1690688"/>
            <a:ext cx="4370781" cy="3995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157510-2992-4833-84D8-25375699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 Data </a:t>
            </a:r>
            <a:r>
              <a:rPr lang="nl-NL" dirty="0" err="1"/>
              <a:t>Scientist</a:t>
            </a:r>
            <a:r>
              <a:rPr lang="nl-NL" dirty="0"/>
              <a:t> </a:t>
            </a:r>
            <a:r>
              <a:rPr lang="nl-NL" dirty="0" err="1"/>
              <a:t>turns</a:t>
            </a:r>
            <a:r>
              <a:rPr lang="nl-NL" dirty="0"/>
              <a:t> data </a:t>
            </a:r>
            <a:r>
              <a:rPr lang="nl-NL" dirty="0" err="1"/>
              <a:t>into</a:t>
            </a:r>
            <a:r>
              <a:rPr lang="nl-NL" dirty="0"/>
              <a:t> business </a:t>
            </a:r>
            <a:r>
              <a:rPr lang="nl-NL" dirty="0" err="1"/>
              <a:t>value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53E4F-18AA-482C-B4A4-EB56655A5DFF}"/>
              </a:ext>
            </a:extLst>
          </p:cNvPr>
          <p:cNvSpPr txBox="1"/>
          <p:nvPr/>
        </p:nvSpPr>
        <p:spPr>
          <a:xfrm>
            <a:off x="897505" y="3292476"/>
            <a:ext cx="20102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b="1" dirty="0">
                <a:solidFill>
                  <a:schemeClr val="accent2"/>
                </a:solidFill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90765-1FF6-4CB9-BD4F-988C3F396993}"/>
              </a:ext>
            </a:extLst>
          </p:cNvPr>
          <p:cNvSpPr txBox="1"/>
          <p:nvPr/>
        </p:nvSpPr>
        <p:spPr>
          <a:xfrm>
            <a:off x="5560908" y="5686064"/>
            <a:ext cx="16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DATA SCIENTIST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124FF-5147-4B10-8507-92C610D375FF}"/>
              </a:ext>
            </a:extLst>
          </p:cNvPr>
          <p:cNvSpPr txBox="1"/>
          <p:nvPr/>
        </p:nvSpPr>
        <p:spPr>
          <a:xfrm>
            <a:off x="10680224" y="3292476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b="1" dirty="0">
                <a:solidFill>
                  <a:schemeClr val="accent2"/>
                </a:solidFill>
              </a:rPr>
              <a:t>$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1E4D7E-06D4-4650-A58F-F9D5E1B0FCC8}"/>
              </a:ext>
            </a:extLst>
          </p:cNvPr>
          <p:cNvSpPr/>
          <p:nvPr/>
        </p:nvSpPr>
        <p:spPr>
          <a:xfrm>
            <a:off x="3391073" y="3491543"/>
            <a:ext cx="802105" cy="70986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DAFF15-ECC4-4ADE-B7D0-298FD5918BD3}"/>
              </a:ext>
            </a:extLst>
          </p:cNvPr>
          <p:cNvSpPr/>
          <p:nvPr/>
        </p:nvSpPr>
        <p:spPr>
          <a:xfrm>
            <a:off x="8399873" y="3491543"/>
            <a:ext cx="802105" cy="70986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715A34BA-8CB2-4094-B003-F74974111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71" y="1777969"/>
            <a:ext cx="573753" cy="573753"/>
          </a:xfrm>
        </p:spPr>
      </p:pic>
    </p:spTree>
    <p:extLst>
      <p:ext uri="{BB962C8B-B14F-4D97-AF65-F5344CB8AC3E}">
        <p14:creationId xmlns:p14="http://schemas.microsoft.com/office/powerpoint/2010/main" val="410005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AC66-5E05-4170-91F3-0FEEC78F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practise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61AEE-18D1-4940-A922-762404473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79" y="1996440"/>
            <a:ext cx="6912641" cy="3791744"/>
          </a:xfrm>
        </p:spPr>
      </p:pic>
    </p:spTree>
    <p:extLst>
      <p:ext uri="{BB962C8B-B14F-4D97-AF65-F5344CB8AC3E}">
        <p14:creationId xmlns:p14="http://schemas.microsoft.com/office/powerpoint/2010/main" val="248902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0FB1-39A6-4C42-BFC5-28F8A602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use</a:t>
            </a:r>
            <a:r>
              <a:rPr lang="nl-NL" dirty="0"/>
              <a:t> Git </a:t>
            </a:r>
            <a:r>
              <a:rPr lang="nl-NL" dirty="0" err="1"/>
              <a:t>to</a:t>
            </a:r>
            <a:r>
              <a:rPr lang="nl-NL" dirty="0"/>
              <a:t> share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A620-2F7A-4016-9F48-D2DB94CF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186DD-3B34-4BE1-940C-2DEC0644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52" y="2514384"/>
            <a:ext cx="4845368" cy="23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3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30F8-4B30-46DC-92CB-4EB3427E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1730-574A-41A9-B72F-C135D386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data in Python</a:t>
            </a:r>
          </a:p>
        </p:txBody>
      </p:sp>
    </p:spTree>
    <p:extLst>
      <p:ext uri="{BB962C8B-B14F-4D97-AF65-F5344CB8AC3E}">
        <p14:creationId xmlns:p14="http://schemas.microsoft.com/office/powerpoint/2010/main" val="180834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Science with Python</vt:lpstr>
      <vt:lpstr>Your teachers for today </vt:lpstr>
      <vt:lpstr>Did you install Python succesfully?</vt:lpstr>
      <vt:lpstr>We want to learn…</vt:lpstr>
      <vt:lpstr>Data is everywhere</vt:lpstr>
      <vt:lpstr>A Data Scientist turns data into business value</vt:lpstr>
      <vt:lpstr>Let’s practise and learn!</vt:lpstr>
      <vt:lpstr>We use Git to share our work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Python</dc:title>
  <dc:creator>Stefan van Rest</dc:creator>
  <cp:lastModifiedBy>Stefan van Rest</cp:lastModifiedBy>
  <cp:revision>8</cp:revision>
  <dcterms:created xsi:type="dcterms:W3CDTF">2018-09-11T17:43:13Z</dcterms:created>
  <dcterms:modified xsi:type="dcterms:W3CDTF">2018-09-11T19:26:33Z</dcterms:modified>
</cp:coreProperties>
</file>