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F6C420-9F1C-4A0D-B47A-AA64BEC7F899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05A6F6-428E-4116-BD17-11C07188675D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6632"/>
            <a:ext cx="5776485" cy="6597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4 Rectángulo"/>
          <p:cNvSpPr/>
          <p:nvPr/>
        </p:nvSpPr>
        <p:spPr>
          <a:xfrm>
            <a:off x="3995936" y="3717032"/>
            <a:ext cx="3240360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  <a:latin typeface="Arial Black" pitchFamily="34" charset="0"/>
              </a:rPr>
              <a:t>CUADERNO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r>
              <a:rPr lang="es-ES" b="1" dirty="0" smtClean="0">
                <a:solidFill>
                  <a:schemeClr val="tx1"/>
                </a:solidFill>
                <a:latin typeface="Arial Black" pitchFamily="34" charset="0"/>
              </a:rPr>
              <a:t>PEDAGOGICO </a:t>
            </a:r>
            <a:endParaRPr lang="es-E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6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0"/>
            <a:ext cx="7406640" cy="1472184"/>
          </a:xfrm>
        </p:spPr>
        <p:txBody>
          <a:bodyPr/>
          <a:lstStyle/>
          <a:p>
            <a:pPr algn="ctr"/>
            <a:r>
              <a:rPr lang="es-ES" b="1" dirty="0" err="1">
                <a:effectLst/>
              </a:rPr>
              <a:t>Scratch</a:t>
            </a:r>
            <a:r>
              <a:rPr lang="es-ES" b="1" dirty="0">
                <a:effectLst/>
              </a:rPr>
              <a:t/>
            </a:r>
            <a:br>
              <a:rPr lang="es-ES" b="1" dirty="0">
                <a:effectLst/>
              </a:rPr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980728"/>
            <a:ext cx="7406640" cy="5616624"/>
          </a:xfrm>
        </p:spPr>
        <p:txBody>
          <a:bodyPr/>
          <a:lstStyle/>
          <a:p>
            <a:pPr marL="484632" indent="-457200">
              <a:buBlip>
                <a:blip r:embed="rId2"/>
              </a:buBlip>
            </a:pPr>
            <a:r>
              <a:rPr lang="es-ES" dirty="0" err="1"/>
              <a:t>Scratch</a:t>
            </a:r>
            <a:r>
              <a:rPr lang="es-ES" dirty="0"/>
              <a:t> es un entorno gráfico de programación </a:t>
            </a:r>
            <a:endParaRPr lang="es-ES" dirty="0" smtClean="0"/>
          </a:p>
          <a:p>
            <a:pPr marL="484632" indent="-457200">
              <a:buBlip>
                <a:blip r:embed="rId2"/>
              </a:buBlip>
            </a:pPr>
            <a:r>
              <a:rPr lang="es-ES" dirty="0" smtClean="0"/>
              <a:t>Permite que </a:t>
            </a:r>
            <a:r>
              <a:rPr lang="es-ES" dirty="0"/>
              <a:t>la programación sea más atractiva y </a:t>
            </a:r>
            <a:r>
              <a:rPr lang="es-ES" dirty="0" smtClean="0"/>
              <a:t>accesible para todo aquel que necesite aprender</a:t>
            </a:r>
          </a:p>
          <a:p>
            <a:pPr marL="484632" indent="-457200">
              <a:buBlip>
                <a:blip r:embed="rId2"/>
              </a:buBlip>
            </a:pPr>
            <a:r>
              <a:rPr lang="es-ES" dirty="0" smtClean="0"/>
              <a:t>Fue diseñado para ayudar a los niños y </a:t>
            </a:r>
            <a:r>
              <a:rPr lang="es-ES" dirty="0" err="1" smtClean="0"/>
              <a:t>jovenes</a:t>
            </a:r>
            <a:r>
              <a:rPr lang="es-ES" dirty="0" smtClean="0"/>
              <a:t> para expresar sus ideas de manera creativa </a:t>
            </a:r>
          </a:p>
          <a:p>
            <a:pPr marL="484632" indent="-457200">
              <a:buBlip>
                <a:blip r:embed="rId2"/>
              </a:buBlip>
            </a:pPr>
            <a:r>
              <a:rPr lang="es-ES" dirty="0" smtClean="0"/>
              <a:t>Permite desarrollar habilidades del Pensamiento Lógico </a:t>
            </a: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61048"/>
            <a:ext cx="2698336" cy="2592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8721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effectLst/>
              </a:rPr>
              <a:t/>
            </a:r>
            <a:br>
              <a:rPr lang="es-ES" b="1" dirty="0" smtClean="0">
                <a:effectLst/>
              </a:rPr>
            </a:br>
            <a:r>
              <a:rPr lang="es-ES" b="1" dirty="0" err="1" smtClean="0">
                <a:effectLst/>
              </a:rPr>
              <a:t>Scratch</a:t>
            </a:r>
            <a:r>
              <a:rPr lang="es-ES" b="1" dirty="0">
                <a:effectLst/>
              </a:rPr>
              <a:t/>
            </a:r>
            <a:br>
              <a:rPr lang="es-ES" b="1" dirty="0">
                <a:effectLst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ES" dirty="0"/>
              <a:t> </a:t>
            </a:r>
            <a:r>
              <a:rPr lang="es-ES" dirty="0" smtClean="0"/>
              <a:t>Con </a:t>
            </a:r>
            <a:r>
              <a:rPr lang="es-ES" dirty="0" err="1" smtClean="0"/>
              <a:t>Scratch</a:t>
            </a:r>
            <a:r>
              <a:rPr lang="es-ES" dirty="0" smtClean="0"/>
              <a:t> puedes crear :</a:t>
            </a:r>
          </a:p>
          <a:p>
            <a:pPr>
              <a:buBlip>
                <a:blip r:embed="rId2"/>
              </a:buBlip>
            </a:pPr>
            <a:r>
              <a:rPr lang="es-ES" dirty="0"/>
              <a:t> </a:t>
            </a:r>
            <a:r>
              <a:rPr lang="es-ES" dirty="0" smtClean="0"/>
              <a:t>Historias Interactivas propias</a:t>
            </a:r>
          </a:p>
          <a:p>
            <a:pPr>
              <a:buBlip>
                <a:blip r:embed="rId2"/>
              </a:buBlip>
            </a:pPr>
            <a:r>
              <a:rPr lang="es-ES" dirty="0"/>
              <a:t> </a:t>
            </a:r>
            <a:r>
              <a:rPr lang="es-ES" dirty="0" smtClean="0"/>
              <a:t>Animaciones</a:t>
            </a:r>
          </a:p>
          <a:p>
            <a:pPr>
              <a:buBlip>
                <a:blip r:embed="rId2"/>
              </a:buBlip>
            </a:pPr>
            <a:r>
              <a:rPr lang="es-ES" dirty="0"/>
              <a:t> </a:t>
            </a:r>
            <a:r>
              <a:rPr lang="es-ES" dirty="0" smtClean="0"/>
              <a:t>Juegos</a:t>
            </a:r>
          </a:p>
          <a:p>
            <a:pPr>
              <a:buBlip>
                <a:blip r:embed="rId2"/>
              </a:buBlip>
            </a:pPr>
            <a:r>
              <a:rPr lang="es-ES" dirty="0"/>
              <a:t> </a:t>
            </a:r>
            <a:r>
              <a:rPr lang="es-ES" dirty="0" smtClean="0"/>
              <a:t>Grabar Sonidos</a:t>
            </a:r>
          </a:p>
          <a:p>
            <a:pPr>
              <a:buBlip>
                <a:blip r:embed="rId2"/>
              </a:buBlip>
            </a:pPr>
            <a:r>
              <a:rPr lang="es-ES" dirty="0"/>
              <a:t> </a:t>
            </a:r>
            <a:r>
              <a:rPr lang="es-ES" dirty="0" smtClean="0"/>
              <a:t>Realizar Creaciones Artísticas </a:t>
            </a:r>
          </a:p>
          <a:p>
            <a:pPr>
              <a:buBlip>
                <a:blip r:embed="rId2"/>
              </a:buBlip>
            </a:pPr>
            <a:endParaRPr lang="es-ES" dirty="0" smtClean="0"/>
          </a:p>
          <a:p>
            <a:pPr>
              <a:buBlip>
                <a:blip r:embed="rId2"/>
              </a:buBlip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667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effectLst/>
              </a:rPr>
              <a:t/>
            </a:r>
            <a:br>
              <a:rPr lang="es-ES" b="1" dirty="0" smtClean="0">
                <a:effectLst/>
              </a:rPr>
            </a:br>
            <a:r>
              <a:rPr lang="es-ES" b="1" dirty="0" smtClean="0">
                <a:effectLst/>
              </a:rPr>
              <a:t>Beneficios de </a:t>
            </a:r>
            <a:r>
              <a:rPr lang="es-ES" b="1" dirty="0" err="1" smtClean="0">
                <a:effectLst/>
              </a:rPr>
              <a:t>Scratch</a:t>
            </a:r>
            <a:r>
              <a:rPr lang="es-ES" b="1" dirty="0">
                <a:effectLst/>
              </a:rPr>
              <a:t/>
            </a:r>
            <a:br>
              <a:rPr lang="es-ES" b="1" dirty="0">
                <a:effectLst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ES" dirty="0" smtClean="0"/>
              <a:t> Puedes desarrollar el pensamiento lógico</a:t>
            </a:r>
          </a:p>
          <a:p>
            <a:pPr>
              <a:buBlip>
                <a:blip r:embed="rId2"/>
              </a:buBlip>
            </a:pPr>
            <a:r>
              <a:rPr lang="es-ES" dirty="0"/>
              <a:t> </a:t>
            </a:r>
            <a:r>
              <a:rPr lang="es-ES" dirty="0" smtClean="0"/>
              <a:t>Potencia tu creatividad</a:t>
            </a:r>
          </a:p>
          <a:p>
            <a:pPr>
              <a:buBlip>
                <a:blip r:embed="rId2"/>
              </a:buBlip>
            </a:pPr>
            <a:r>
              <a:rPr lang="es-ES" dirty="0" smtClean="0"/>
              <a:t> Podrás </a:t>
            </a:r>
            <a:r>
              <a:rPr lang="es-ES" dirty="0" smtClean="0"/>
              <a:t>resolver problemas </a:t>
            </a:r>
          </a:p>
          <a:p>
            <a:pPr>
              <a:buBlip>
                <a:blip r:embed="rId2"/>
              </a:buBlip>
            </a:pPr>
            <a:r>
              <a:rPr lang="es-ES" dirty="0"/>
              <a:t> </a:t>
            </a:r>
            <a:r>
              <a:rPr lang="es-ES" dirty="0" smtClean="0"/>
              <a:t>Podrás mejorar tu razonamiento lógico</a:t>
            </a:r>
          </a:p>
          <a:p>
            <a:pPr marL="82296" indent="0">
              <a:buNone/>
            </a:pPr>
            <a:endParaRPr lang="es-ES" dirty="0" smtClean="0"/>
          </a:p>
          <a:p>
            <a:pPr>
              <a:buBlip>
                <a:blip r:embed="rId2"/>
              </a:buBlip>
            </a:pPr>
            <a:endParaRPr lang="es-ES" dirty="0"/>
          </a:p>
          <a:p>
            <a:pPr marL="82296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04" y="4509120"/>
            <a:ext cx="1930457" cy="1930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928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52</Words>
  <Application>Microsoft Office PowerPoint</Application>
  <PresentationFormat>Presentación en pantalla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Solsticio</vt:lpstr>
      <vt:lpstr>Presentación de PowerPoint</vt:lpstr>
      <vt:lpstr>Scratch </vt:lpstr>
      <vt:lpstr> Scratch </vt:lpstr>
      <vt:lpstr> Beneficios de Scratch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USUARIO</dc:creator>
  <cp:lastModifiedBy>USUARIO</cp:lastModifiedBy>
  <cp:revision>7</cp:revision>
  <dcterms:created xsi:type="dcterms:W3CDTF">2020-06-14T01:00:40Z</dcterms:created>
  <dcterms:modified xsi:type="dcterms:W3CDTF">2020-06-14T03:34:52Z</dcterms:modified>
</cp:coreProperties>
</file>