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21" y="143090"/>
            <a:ext cx="3349135" cy="2891246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974384" y="807465"/>
            <a:ext cx="6540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Lup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impressed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progress!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test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singular or a plural form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have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plural or singular.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8</cp:revision>
  <dcterms:created xsi:type="dcterms:W3CDTF">2019-01-17T15:21:22Z</dcterms:created>
  <dcterms:modified xsi:type="dcterms:W3CDTF">2019-02-13T14:56:43Z</dcterms:modified>
</cp:coreProperties>
</file>