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" y="365032"/>
            <a:ext cx="3349135" cy="2891246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4476207" y="1210491"/>
            <a:ext cx="6540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smtClean="0">
                <a:latin typeface="Arial" panose="020B0604020202020204" pitchFamily="34" charset="0"/>
                <a:cs typeface="Arial" panose="020B0604020202020204" pitchFamily="34" charset="0"/>
              </a:rPr>
              <a:t>Lup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teach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his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show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his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Julian Ravn Lysvik</dc:creator>
  <cp:lastModifiedBy>Julian Ravn Lysvik</cp:lastModifiedBy>
  <cp:revision>3</cp:revision>
  <dcterms:created xsi:type="dcterms:W3CDTF">2019-01-17T15:21:22Z</dcterms:created>
  <dcterms:modified xsi:type="dcterms:W3CDTF">2019-02-13T14:54:56Z</dcterms:modified>
</cp:coreProperties>
</file>