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12192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14350" y="1995312"/>
            <a:ext cx="5829300" cy="4244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-438856" y="4155899"/>
            <a:ext cx="7735712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81057" y="5075811"/>
            <a:ext cx="10332156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2519318" y="3639917"/>
            <a:ext cx="10332156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67916" y="3039537"/>
            <a:ext cx="5915025" cy="5071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67916" y="8159048"/>
            <a:ext cx="5915025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72381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72381" y="2988734"/>
            <a:ext cx="2901255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72381" y="4453467"/>
            <a:ext cx="2901255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3471863" y="2988734"/>
            <a:ext cx="2915543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3471863" y="4453467"/>
            <a:ext cx="2915543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Texto&#10;&#10;Descripción generada automáticamente" id="84" name="Google Shape;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1763" y="4383129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, Logotipo&#10;&#10;Descripción generada automáticamente" id="85" name="Google Shape;8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2925" y="11001100"/>
            <a:ext cx="2298250" cy="902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86" name="Google Shape;8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1763" y="9064271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cono&#10;&#10;Descripción generada automáticamente" id="87" name="Google Shape;8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75788" y="6632599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nterfaz de usuario gráfica&#10;&#10;Descripción generada automáticamente" id="88" name="Google Shape;8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66625" y="2404275"/>
            <a:ext cx="2164014" cy="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503" y="9630082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94" name="Google Shape;9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5163" y="6285496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&#10;&#10;Descripción generada automáticamente" id="95" name="Google Shape;9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163" y="2940904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, Logotipo&#10;&#10;Descripción generada automáticamente" id="96" name="Google Shape;9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67247" y="4652576"/>
            <a:ext cx="2164084" cy="905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cono&#10;&#10;Descripción generada automáticamente" id="97" name="Google Shape;9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67238" y="7963062"/>
            <a:ext cx="2164084" cy="90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