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943600"/>
            <a:ext cx="85344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1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7541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302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75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9140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5000" kern="1200">
          <a:solidFill>
            <a:srgbClr val="F9F43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iml.jou.ufl.edu/projec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MMC 3260 / 5015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Personal Website pt. 2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6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is due </a:t>
            </a:r>
            <a:r>
              <a:rPr lang="en-US" b="1" dirty="0" smtClean="0"/>
              <a:t>Tuesday, December 3 at </a:t>
            </a:r>
            <a:r>
              <a:rPr lang="en-US" b="1" dirty="0" smtClean="0"/>
              <a:t>11:59 p.m.</a:t>
            </a:r>
          </a:p>
          <a:p>
            <a:r>
              <a:rPr lang="en-US" dirty="0" smtClean="0"/>
              <a:t>Submit via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We should be able to go to “yourname.com” and pull up the files you have uploaded to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9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905000"/>
            <a:ext cx="4038600" cy="4572000"/>
          </a:xfrm>
        </p:spPr>
        <p:txBody>
          <a:bodyPr/>
          <a:lstStyle/>
          <a:p>
            <a:r>
              <a:rPr lang="en-US" dirty="0" smtClean="0"/>
              <a:t>For each day, or partial day, that your project is late, you will be deducted 10% from your final grade</a:t>
            </a:r>
            <a:endParaRPr lang="en-US" dirty="0"/>
          </a:p>
        </p:txBody>
      </p:sp>
      <p:pic>
        <p:nvPicPr>
          <p:cNvPr id="1026" name="Picture 2" descr="http://tomschimmer.files.wordpress.com/2011/02/late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2" r="12204"/>
          <a:stretch/>
        </p:blipFill>
        <p:spPr bwMode="auto">
          <a:xfrm>
            <a:off x="381000" y="2057400"/>
            <a:ext cx="419911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6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4419600" cy="457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Expectations for grading will be higher than with the first website</a:t>
            </a:r>
          </a:p>
          <a:p>
            <a:r>
              <a:rPr lang="en-US" dirty="0" smtClean="0"/>
              <a:t>Due to the short turnaround before grades are due, you likely </a:t>
            </a:r>
            <a:r>
              <a:rPr lang="en-US" b="1" dirty="0" smtClean="0"/>
              <a:t>won’t</a:t>
            </a:r>
            <a:r>
              <a:rPr lang="en-US" dirty="0" smtClean="0"/>
              <a:t> get detailed feedback unless you request it</a:t>
            </a:r>
            <a:endParaRPr lang="en-US" dirty="0"/>
          </a:p>
        </p:txBody>
      </p:sp>
      <p:pic>
        <p:nvPicPr>
          <p:cNvPr id="6146" name="Picture 2" descr="http://www.parentskidsandtesting.com/wp-content/uploads/2012/12/report-car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272" y="2000250"/>
            <a:ext cx="4026828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7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19800"/>
            <a:ext cx="8229600" cy="457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http://iml.jou.ufl.edu/projects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19263"/>
            <a:ext cx="6781800" cy="383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8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your coding and design skills</a:t>
            </a:r>
          </a:p>
          <a:p>
            <a:r>
              <a:rPr lang="en-US" dirty="0" smtClean="0"/>
              <a:t>Create more content for your website</a:t>
            </a:r>
          </a:p>
          <a:p>
            <a:r>
              <a:rPr lang="en-US" dirty="0" smtClean="0"/>
              <a:t>Experiment with using multimedia, using the full capabilities of the web to tell a story</a:t>
            </a:r>
          </a:p>
          <a:p>
            <a:r>
              <a:rPr lang="en-US" dirty="0" smtClean="0"/>
              <a:t>Expand responsive web design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2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Update/improve your website and layout based on feedback from your instructor and classmates</a:t>
            </a:r>
          </a:p>
          <a:p>
            <a:r>
              <a:rPr lang="en-US" dirty="0" smtClean="0"/>
              <a:t>Improve the responsiveness of the website so that it looks good even on mobile devices</a:t>
            </a:r>
          </a:p>
          <a:p>
            <a:r>
              <a:rPr lang="en-US" dirty="0" smtClean="0"/>
              <a:t>Include a section on some topic relevant to your professional interests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content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1905000"/>
            <a:ext cx="5791200" cy="4572000"/>
          </a:xfrm>
        </p:spPr>
        <p:txBody>
          <a:bodyPr/>
          <a:lstStyle/>
          <a:p>
            <a:r>
              <a:rPr lang="en-US" dirty="0" smtClean="0"/>
              <a:t>Roughly 2,000 words of content about one subject</a:t>
            </a:r>
          </a:p>
          <a:p>
            <a:r>
              <a:rPr lang="en-US" dirty="0" smtClean="0"/>
              <a:t>Include multimedia to tell a multifaceted story</a:t>
            </a:r>
          </a:p>
          <a:p>
            <a:pPr lvl="1"/>
            <a:r>
              <a:rPr lang="en-US" dirty="0" smtClean="0"/>
              <a:t>You can include multimedia from other people, like YouTube videos, but more credit will be given if you create the multimedia yourself</a:t>
            </a:r>
          </a:p>
          <a:p>
            <a:endParaRPr lang="en-US" dirty="0"/>
          </a:p>
        </p:txBody>
      </p:sp>
      <p:pic>
        <p:nvPicPr>
          <p:cNvPr id="2050" name="Picture 2" descr="http://files.softicons.com/download/system-icons/windows-8-metro-icons-by-dakirby309/png/512x512/Folders%20&amp;%20OS/My%20Video%20ap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057401"/>
            <a:ext cx="213359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rickyismissing.com/wp-content/uploads/2011/10/audio_icon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94812"/>
            <a:ext cx="213359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71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4648200" cy="4572000"/>
          </a:xfrm>
        </p:spPr>
        <p:txBody>
          <a:bodyPr/>
          <a:lstStyle/>
          <a:p>
            <a:r>
              <a:rPr lang="en-US" dirty="0" smtClean="0"/>
              <a:t>This project will involve research about your topic of choice</a:t>
            </a:r>
          </a:p>
          <a:p>
            <a:pPr lvl="1"/>
            <a:r>
              <a:rPr lang="en-US" dirty="0" smtClean="0"/>
              <a:t>All information you get from other sources must be cited</a:t>
            </a:r>
          </a:p>
          <a:p>
            <a:pPr lvl="1"/>
            <a:r>
              <a:rPr lang="en-US" dirty="0" smtClean="0"/>
              <a:t>The citation style you choose is up to you, as long as it’s consistent</a:t>
            </a:r>
          </a:p>
        </p:txBody>
      </p:sp>
      <p:pic>
        <p:nvPicPr>
          <p:cNvPr id="3074" name="Picture 2" descr="http://cfcenter.stanford.edu/teens/images/Caveman-Resear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0" y="2057400"/>
            <a:ext cx="3810000" cy="272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28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1" y="1905000"/>
            <a:ext cx="4571999" cy="4572000"/>
          </a:xfrm>
        </p:spPr>
        <p:txBody>
          <a:bodyPr/>
          <a:lstStyle/>
          <a:p>
            <a:r>
              <a:rPr lang="en-US" dirty="0" smtClean="0"/>
              <a:t>You must also interview at least one (1) expert relevant to the subject</a:t>
            </a:r>
          </a:p>
          <a:p>
            <a:pPr lvl="1"/>
            <a:r>
              <a:rPr lang="en-US" dirty="0" smtClean="0"/>
              <a:t>How you reference the interview on your page is up to you</a:t>
            </a:r>
            <a:endParaRPr lang="en-US" dirty="0"/>
          </a:p>
        </p:txBody>
      </p:sp>
      <p:pic>
        <p:nvPicPr>
          <p:cNvPr id="4098" name="Picture 2" descr="http://nyuwassermanblog.career.admin.nyu.edu/wp-content/uploads/2012/02/inervie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057400"/>
            <a:ext cx="3733800" cy="373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34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HTML for content and CSS for presentation</a:t>
            </a:r>
          </a:p>
          <a:p>
            <a:r>
              <a:rPr lang="en-US" dirty="0" smtClean="0"/>
              <a:t>Organize your website into folders, same as the first project</a:t>
            </a:r>
          </a:p>
          <a:p>
            <a:r>
              <a:rPr lang="en-US" dirty="0" smtClean="0"/>
              <a:t>Upload your files to your GitHub.io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4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4216400" cy="4572000"/>
          </a:xfrm>
        </p:spPr>
        <p:txBody>
          <a:bodyPr/>
          <a:lstStyle/>
          <a:p>
            <a:r>
              <a:rPr lang="en-US" dirty="0" smtClean="0"/>
              <a:t>Link your website to a domain name</a:t>
            </a:r>
          </a:p>
          <a:p>
            <a:r>
              <a:rPr lang="en-US" dirty="0" smtClean="0"/>
              <a:t>Dave will show you in the lab videos how to do this</a:t>
            </a:r>
            <a:endParaRPr lang="en-US" dirty="0"/>
          </a:p>
        </p:txBody>
      </p:sp>
      <p:pic>
        <p:nvPicPr>
          <p:cNvPr id="5122" name="Picture 2" descr="http://www.datawebhost.com/wp-content/uploads/2010/05/do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1981200"/>
            <a:ext cx="4165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62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</a:t>
            </a:r>
            <a:r>
              <a:rPr lang="en-US" dirty="0" smtClean="0"/>
              <a:t>images can be no more than </a:t>
            </a:r>
            <a:r>
              <a:rPr lang="en-US" b="1" dirty="0" smtClean="0"/>
              <a:t>200 kb</a:t>
            </a:r>
            <a:r>
              <a:rPr lang="en-US" dirty="0" smtClean="0"/>
              <a:t> in size, and the images on your page cannot total more than </a:t>
            </a:r>
            <a:r>
              <a:rPr lang="en-US" b="1" dirty="0" smtClean="0"/>
              <a:t>1 </a:t>
            </a:r>
            <a:r>
              <a:rPr lang="en-US" b="1" dirty="0" err="1" smtClean="0"/>
              <a:t>mb</a:t>
            </a:r>
            <a:r>
              <a:rPr lang="en-US" dirty="0" smtClean="0"/>
              <a:t> (1024 kb)</a:t>
            </a:r>
          </a:p>
          <a:p>
            <a:r>
              <a:rPr lang="en-US" dirty="0" smtClean="0"/>
              <a:t>Images placed in an “images” or “</a:t>
            </a:r>
            <a:r>
              <a:rPr lang="en-US" dirty="0" err="1" smtClean="0"/>
              <a:t>img</a:t>
            </a:r>
            <a:r>
              <a:rPr lang="en-US" dirty="0" smtClean="0"/>
              <a:t>”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0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yourdigitallife-yel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yourdigitallife-yellow</Template>
  <TotalTime>23</TotalTime>
  <Words>387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yourdigitallife-yellow</vt:lpstr>
      <vt:lpstr>MMC 3260 / 5015</vt:lpstr>
      <vt:lpstr>Purpose of the project</vt:lpstr>
      <vt:lpstr>Project requirements</vt:lpstr>
      <vt:lpstr>New content guidelines</vt:lpstr>
      <vt:lpstr>Citation requirements</vt:lpstr>
      <vt:lpstr>Citation requirements</vt:lpstr>
      <vt:lpstr>Coding requirements</vt:lpstr>
      <vt:lpstr>Domain name</vt:lpstr>
      <vt:lpstr>Image guidelines</vt:lpstr>
      <vt:lpstr>DUE DATE</vt:lpstr>
      <vt:lpstr>Late work</vt:lpstr>
      <vt:lpstr>Grading</vt:lpstr>
      <vt:lpstr>Previous projects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MMC 3260 / 5015</dc:title>
  <dc:creator>Dennis</dc:creator>
  <cp:lastModifiedBy>Dennis</cp:lastModifiedBy>
  <cp:revision>4</cp:revision>
  <dcterms:created xsi:type="dcterms:W3CDTF">2013-10-24T00:02:28Z</dcterms:created>
  <dcterms:modified xsi:type="dcterms:W3CDTF">2013-10-24T00:25:53Z</dcterms:modified>
</cp:coreProperties>
</file>