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36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27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136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59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658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81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560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794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4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91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72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62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5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5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02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19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85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987029-FC4C-466A-8643-336E1F3CFEC1}" type="datetimeFigureOut">
              <a:rPr lang="en-IE" smtClean="0"/>
              <a:t>14/12/2017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022B7A-41C0-4347-B0C7-89B9BA576F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8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107564"/>
          </a:xfrm>
        </p:spPr>
        <p:txBody>
          <a:bodyPr/>
          <a:lstStyle/>
          <a:p>
            <a:r>
              <a:rPr lang="en-IE" dirty="0" smtClean="0"/>
              <a:t>Polo Insurance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08350"/>
            <a:ext cx="8689976" cy="2849449"/>
          </a:xfrm>
        </p:spPr>
        <p:txBody>
          <a:bodyPr>
            <a:normAutofit/>
          </a:bodyPr>
          <a:lstStyle/>
          <a:p>
            <a:r>
              <a:rPr lang="en-IE" dirty="0" smtClean="0"/>
              <a:t>Group 2</a:t>
            </a:r>
          </a:p>
          <a:p>
            <a:r>
              <a:rPr lang="en-IE" dirty="0" smtClean="0"/>
              <a:t>Presentation</a:t>
            </a:r>
          </a:p>
          <a:p>
            <a:pPr algn="l"/>
            <a:r>
              <a:rPr lang="en-IE" dirty="0" smtClean="0"/>
              <a:t>  Andrea Cole- L00115856                  </a:t>
            </a:r>
            <a:r>
              <a:rPr lang="en-IE" dirty="0" err="1" smtClean="0"/>
              <a:t>Cathal</a:t>
            </a:r>
            <a:r>
              <a:rPr lang="en-IE" dirty="0" smtClean="0"/>
              <a:t> </a:t>
            </a:r>
            <a:r>
              <a:rPr lang="en-IE" dirty="0" err="1"/>
              <a:t>Keany</a:t>
            </a:r>
            <a:r>
              <a:rPr lang="en-IE" dirty="0"/>
              <a:t> L00115066</a:t>
            </a:r>
          </a:p>
          <a:p>
            <a:r>
              <a:rPr lang="en-IE" dirty="0"/>
              <a:t>Conor </a:t>
            </a:r>
            <a:r>
              <a:rPr lang="en-IE" dirty="0" err="1"/>
              <a:t>McGinty</a:t>
            </a:r>
            <a:r>
              <a:rPr lang="en-IE" dirty="0"/>
              <a:t>- </a:t>
            </a:r>
            <a:r>
              <a:rPr lang="en-IE" dirty="0" smtClean="0"/>
              <a:t>L00117391            Liam </a:t>
            </a:r>
            <a:r>
              <a:rPr lang="en-IE" dirty="0" err="1"/>
              <a:t>Whorriskey</a:t>
            </a:r>
            <a:r>
              <a:rPr lang="en-IE" dirty="0"/>
              <a:t>- </a:t>
            </a:r>
            <a:r>
              <a:rPr lang="en-IE" dirty="0" smtClean="0"/>
              <a:t>L00113360</a:t>
            </a:r>
          </a:p>
          <a:p>
            <a:pPr algn="l"/>
            <a:r>
              <a:rPr lang="en-IE" dirty="0" smtClean="0"/>
              <a:t>  Eimear </a:t>
            </a:r>
            <a:r>
              <a:rPr lang="en-IE" dirty="0"/>
              <a:t>Mc </a:t>
            </a:r>
            <a:r>
              <a:rPr lang="en-IE" dirty="0" err="1"/>
              <a:t>Cann</a:t>
            </a:r>
            <a:r>
              <a:rPr lang="en-IE" dirty="0"/>
              <a:t>- </a:t>
            </a:r>
            <a:r>
              <a:rPr lang="en-IE" dirty="0" smtClean="0"/>
              <a:t>L0010576         </a:t>
            </a:r>
            <a:r>
              <a:rPr lang="en-IE" dirty="0"/>
              <a:t> </a:t>
            </a:r>
            <a:r>
              <a:rPr lang="en-IE" dirty="0" smtClean="0"/>
              <a:t>     Maria </a:t>
            </a:r>
            <a:r>
              <a:rPr lang="en-IE" dirty="0" err="1"/>
              <a:t>gibson</a:t>
            </a:r>
            <a:r>
              <a:rPr lang="en-IE" dirty="0"/>
              <a:t>- L00105748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12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Customer Specifications</a:t>
            </a:r>
            <a:br>
              <a:rPr lang="en-IE" dirty="0" smtClean="0"/>
            </a:br>
            <a:r>
              <a:rPr lang="en-IE" dirty="0" smtClean="0"/>
              <a:t>Health Insurance Purposes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1503" y="2214694"/>
            <a:ext cx="10363826" cy="3424107"/>
          </a:xfrm>
        </p:spPr>
        <p:txBody>
          <a:bodyPr>
            <a:normAutofit/>
          </a:bodyPr>
          <a:lstStyle/>
          <a:p>
            <a:r>
              <a:rPr lang="en-IE" sz="2400" cap="none" dirty="0" smtClean="0"/>
              <a:t>Online System</a:t>
            </a:r>
          </a:p>
          <a:p>
            <a:pPr marL="0" indent="0">
              <a:buNone/>
            </a:pPr>
            <a:r>
              <a:rPr lang="en-IE" sz="2400" cap="none" dirty="0"/>
              <a:t> </a:t>
            </a:r>
            <a:r>
              <a:rPr lang="en-IE" sz="2400" cap="none" dirty="0" smtClean="0"/>
              <a:t>             – Enter Customer Details.</a:t>
            </a:r>
          </a:p>
          <a:p>
            <a:r>
              <a:rPr lang="en-IE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Risk</a:t>
            </a:r>
          </a:p>
          <a:p>
            <a:pPr marL="0" indent="0">
              <a:buNone/>
            </a:pPr>
            <a:r>
              <a:rPr lang="en-IE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– Produce Cost Of Insurance.</a:t>
            </a:r>
          </a:p>
          <a:p>
            <a:r>
              <a:rPr lang="en-IE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  <a:p>
            <a:pPr marL="0" indent="0">
              <a:buNone/>
            </a:pPr>
            <a:r>
              <a:rPr lang="en-IE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–Simple, System.</a:t>
            </a:r>
          </a:p>
        </p:txBody>
      </p:sp>
    </p:spTree>
    <p:extLst>
      <p:ext uri="{BB962C8B-B14F-4D97-AF65-F5344CB8AC3E}">
        <p14:creationId xmlns:p14="http://schemas.microsoft.com/office/powerpoint/2010/main" val="16328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5764" y="772732"/>
            <a:ext cx="985233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  </a:t>
            </a:r>
            <a:r>
              <a:rPr lang="en-IE" sz="2800" b="1" dirty="0" smtClean="0"/>
              <a:t>Take </a:t>
            </a:r>
            <a:r>
              <a:rPr lang="en-IE" sz="2800" b="1" dirty="0" smtClean="0"/>
              <a:t>Into </a:t>
            </a:r>
            <a:r>
              <a:rPr lang="en-IE" sz="2800" b="1" dirty="0" smtClean="0"/>
              <a:t>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800" dirty="0" smtClean="0"/>
          </a:p>
          <a:p>
            <a:r>
              <a:rPr lang="en-IE" sz="2400" dirty="0"/>
              <a:t> </a:t>
            </a:r>
            <a:r>
              <a:rPr lang="en-IE" sz="2400" dirty="0" smtClean="0"/>
              <a:t>                   </a:t>
            </a:r>
            <a:r>
              <a:rPr lang="en-IE" sz="2400" dirty="0" smtClean="0"/>
              <a:t>        </a:t>
            </a:r>
            <a:r>
              <a:rPr lang="en-IE" sz="2400" dirty="0" smtClean="0"/>
              <a:t>- Unusual Personal Details</a:t>
            </a:r>
          </a:p>
          <a:p>
            <a:r>
              <a:rPr lang="en-IE" sz="2400" dirty="0" smtClean="0"/>
              <a:t>                            - Detailed Health Information : Smoker/Non-smoker </a:t>
            </a:r>
          </a:p>
          <a:p>
            <a:r>
              <a:rPr lang="en-IE" sz="2400" b="1" dirty="0"/>
              <a:t> </a:t>
            </a:r>
            <a:r>
              <a:rPr lang="en-IE" sz="2400" b="1" dirty="0" smtClean="0"/>
              <a:t>             Travelling</a:t>
            </a:r>
          </a:p>
          <a:p>
            <a:endParaRPr lang="en-IE" sz="2400" b="1" dirty="0" smtClean="0"/>
          </a:p>
          <a:p>
            <a:r>
              <a:rPr lang="en-IE" sz="2400" dirty="0"/>
              <a:t> </a:t>
            </a:r>
            <a:r>
              <a:rPr lang="en-IE" sz="2400" dirty="0" smtClean="0"/>
              <a:t>                           - Outside Europe and the US</a:t>
            </a:r>
          </a:p>
          <a:p>
            <a:endParaRPr lang="en-IE" sz="2400" dirty="0" smtClean="0"/>
          </a:p>
          <a:p>
            <a:r>
              <a:rPr lang="en-IE" sz="2400" b="1" dirty="0" smtClean="0"/>
              <a:t>              Administrator </a:t>
            </a:r>
          </a:p>
          <a:p>
            <a:endParaRPr lang="en-IE" sz="2400" dirty="0" smtClean="0"/>
          </a:p>
          <a:p>
            <a:r>
              <a:rPr lang="en-IE" sz="2400" dirty="0"/>
              <a:t> </a:t>
            </a:r>
            <a:r>
              <a:rPr lang="en-IE" sz="2400" dirty="0" smtClean="0"/>
              <a:t>                           - Access Detailed Information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                           - Edit as </a:t>
            </a:r>
            <a:r>
              <a:rPr lang="en-IE" sz="2400" dirty="0" smtClean="0"/>
              <a:t>Appropriate</a:t>
            </a:r>
            <a:endParaRPr lang="en-IE" sz="2400" dirty="0" smtClean="0"/>
          </a:p>
          <a:p>
            <a:r>
              <a:rPr lang="en-IE" sz="2400" b="1" dirty="0" smtClean="0"/>
              <a:t>               Client             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                           -Enter Details Only</a:t>
            </a:r>
          </a:p>
          <a:p>
            <a:endParaRPr lang="en-IE" sz="2000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204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Requested Change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Extra Functionally </a:t>
            </a:r>
            <a:r>
              <a:rPr lang="en-IE" cap="none" dirty="0" smtClean="0"/>
              <a:t>- If Customer Resides In Republic Of Ireland Get Quote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         - If Customer Resides In Northern Ireland No Quote Given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              Appropriate Message Relayed.</a:t>
            </a:r>
          </a:p>
          <a:p>
            <a:r>
              <a:rPr lang="en-IE" cap="none" dirty="0" smtClean="0"/>
              <a:t>CHANGES MADE: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Tables 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Website</a:t>
            </a:r>
          </a:p>
          <a:p>
            <a:pPr marL="0" indent="0">
              <a:buNone/>
            </a:pPr>
            <a:r>
              <a:rPr lang="en-IE" cap="none" dirty="0" smtClean="0"/>
              <a:t>                            - Edit Java Code</a:t>
            </a:r>
          </a:p>
        </p:txBody>
      </p:sp>
    </p:spTree>
    <p:extLst>
      <p:ext uri="{BB962C8B-B14F-4D97-AF65-F5344CB8AC3E}">
        <p14:creationId xmlns:p14="http://schemas.microsoft.com/office/powerpoint/2010/main" val="19909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Database –</a:t>
            </a:r>
            <a:r>
              <a:rPr lang="en-IE" cap="none" dirty="0" smtClean="0"/>
              <a:t>Moved To </a:t>
            </a:r>
            <a:r>
              <a:rPr lang="en-IE" cap="none" dirty="0" err="1" smtClean="0"/>
              <a:t>PhpMyAdmin</a:t>
            </a:r>
            <a:endParaRPr lang="en-IE" cap="none" dirty="0" smtClean="0"/>
          </a:p>
          <a:p>
            <a:pPr marL="0" indent="0">
              <a:buNone/>
            </a:pPr>
            <a:r>
              <a:rPr lang="en-IE" cap="none" dirty="0"/>
              <a:t> </a:t>
            </a:r>
            <a:r>
              <a:rPr lang="en-IE" cap="none" dirty="0" smtClean="0"/>
              <a:t>     tables-</a:t>
            </a:r>
            <a:r>
              <a:rPr lang="en-IE" cap="none" dirty="0" err="1" smtClean="0"/>
              <a:t>Quoate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286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55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Website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74254" y="1803043"/>
            <a:ext cx="9603971" cy="42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138</TotalTime>
  <Words>152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Droplet</vt:lpstr>
      <vt:lpstr>Polo Insurance</vt:lpstr>
      <vt:lpstr>Customer Specifications Health Insurance Purposes</vt:lpstr>
      <vt:lpstr>PowerPoint Presentation</vt:lpstr>
      <vt:lpstr>Requested Change</vt:lpstr>
      <vt:lpstr>Database</vt:lpstr>
      <vt:lpstr>Application</vt:lpstr>
      <vt:lpstr>Website</vt:lpstr>
    </vt:vector>
  </TitlesOfParts>
  <Company>LYIT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Polo Insurance</dc:title>
  <dc:creator>Maria Gibson</dc:creator>
  <cp:lastModifiedBy>lsu16-07</cp:lastModifiedBy>
  <cp:revision>11</cp:revision>
  <dcterms:created xsi:type="dcterms:W3CDTF">2017-12-13T04:16:37Z</dcterms:created>
  <dcterms:modified xsi:type="dcterms:W3CDTF">2017-12-14T07:17:19Z</dcterms:modified>
</cp:coreProperties>
</file>