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71" r:id="rId5"/>
    <p:sldId id="272" r:id="rId6"/>
    <p:sldId id="287" r:id="rId7"/>
    <p:sldId id="283" r:id="rId8"/>
    <p:sldId id="279" r:id="rId9"/>
    <p:sldId id="281" r:id="rId10"/>
    <p:sldId id="258" r:id="rId11"/>
    <p:sldId id="284" r:id="rId12"/>
    <p:sldId id="262" r:id="rId13"/>
    <p:sldId id="285" r:id="rId14"/>
    <p:sldId id="265" r:id="rId15"/>
    <p:sldId id="286" r:id="rId16"/>
    <p:sldId id="268" r:id="rId17"/>
    <p:sldId id="289" r:id="rId18"/>
    <p:sldId id="290" r:id="rId19"/>
    <p:sldId id="291" r:id="rId20"/>
    <p:sldId id="29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994E9-225D-4985-8947-31ED0E6A5BA7}" v="74" dt="2023-03-06T16:13:04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aramillo Cabrera" userId="7ace66bc30a954f7" providerId="LiveId" clId="{93B994E9-225D-4985-8947-31ED0E6A5BA7}"/>
    <pc:docChg chg="undo redo custSel addSld delSld modSld">
      <pc:chgData name="Maria Jaramillo Cabrera" userId="7ace66bc30a954f7" providerId="LiveId" clId="{93B994E9-225D-4985-8947-31ED0E6A5BA7}" dt="2023-03-13T15:21:10.111" v="3169" actId="113"/>
      <pc:docMkLst>
        <pc:docMk/>
      </pc:docMkLst>
      <pc:sldChg chg="addSp delSp modSp mod delDesignElem">
        <pc:chgData name="Maria Jaramillo Cabrera" userId="7ace66bc30a954f7" providerId="LiveId" clId="{93B994E9-225D-4985-8947-31ED0E6A5BA7}" dt="2023-03-13T15:17:18.995" v="3124" actId="27636"/>
        <pc:sldMkLst>
          <pc:docMk/>
          <pc:sldMk cId="3803976163" sldId="256"/>
        </pc:sldMkLst>
        <pc:spChg chg="mod">
          <ac:chgData name="Maria Jaramillo Cabrera" userId="7ace66bc30a954f7" providerId="LiveId" clId="{93B994E9-225D-4985-8947-31ED0E6A5BA7}" dt="2023-03-13T15:17:18.995" v="3124" actId="27636"/>
          <ac:spMkLst>
            <pc:docMk/>
            <pc:sldMk cId="3803976163" sldId="256"/>
            <ac:spMk id="2" creationId="{799BDE87-F089-DC6A-B7C5-4EC5718DBD23}"/>
          </ac:spMkLst>
        </pc:spChg>
        <pc:spChg chg="mod">
          <ac:chgData name="Maria Jaramillo Cabrera" userId="7ace66bc30a954f7" providerId="LiveId" clId="{93B994E9-225D-4985-8947-31ED0E6A5BA7}" dt="2023-03-06T15:47:51.380" v="2757" actId="2711"/>
          <ac:spMkLst>
            <pc:docMk/>
            <pc:sldMk cId="3803976163" sldId="256"/>
            <ac:spMk id="3" creationId="{695062FD-DEF2-6FDB-E7BF-916063B30741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3803976163" sldId="256"/>
            <ac:spMk id="34" creationId="{B529050A-FCEC-43D9-9CB9-259D339D637C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3803976163" sldId="256"/>
            <ac:spMk id="35" creationId="{F4AC6C68-F125-48AD-A5B4-89AD5E7972D1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3803976163" sldId="256"/>
            <ac:spMk id="36" creationId="{C3EE6A40-8EA7-44D3-8751-F55169B30428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3803976163" sldId="256"/>
            <ac:spMk id="37" creationId="{8E774AB2-4B13-41CA-96E8-C3E2D1C90C28}"/>
          </ac:spMkLst>
        </pc:spChg>
      </pc:sldChg>
      <pc:sldChg chg="addSp modSp mod">
        <pc:chgData name="Maria Jaramillo Cabrera" userId="7ace66bc30a954f7" providerId="LiveId" clId="{93B994E9-225D-4985-8947-31ED0E6A5BA7}" dt="2023-03-13T15:19:36.547" v="3147" actId="2711"/>
        <pc:sldMkLst>
          <pc:docMk/>
          <pc:sldMk cId="1677378224" sldId="258"/>
        </pc:sldMkLst>
        <pc:spChg chg="mod">
          <ac:chgData name="Maria Jaramillo Cabrera" userId="7ace66bc30a954f7" providerId="LiveId" clId="{93B994E9-225D-4985-8947-31ED0E6A5BA7}" dt="2023-03-13T15:19:36.547" v="3147" actId="2711"/>
          <ac:spMkLst>
            <pc:docMk/>
            <pc:sldMk cId="1677378224" sldId="258"/>
            <ac:spMk id="2" creationId="{23CD3DCB-7361-0B51-ABC4-F44D7ADDBE0B}"/>
          </ac:spMkLst>
        </pc:spChg>
        <pc:spChg chg="add mod">
          <ac:chgData name="Maria Jaramillo Cabrera" userId="7ace66bc30a954f7" providerId="LiveId" clId="{93B994E9-225D-4985-8947-31ED0E6A5BA7}" dt="2023-03-06T15:55:53.425" v="2911" actId="2711"/>
          <ac:spMkLst>
            <pc:docMk/>
            <pc:sldMk cId="1677378224" sldId="258"/>
            <ac:spMk id="3" creationId="{7E1CD101-9AFD-32E5-33D4-D175764BB9BB}"/>
          </ac:spMkLst>
        </pc:spChg>
        <pc:spChg chg="add mod">
          <ac:chgData name="Maria Jaramillo Cabrera" userId="7ace66bc30a954f7" providerId="LiveId" clId="{93B994E9-225D-4985-8947-31ED0E6A5BA7}" dt="2023-03-06T15:55:53.425" v="2911" actId="2711"/>
          <ac:spMkLst>
            <pc:docMk/>
            <pc:sldMk cId="1677378224" sldId="258"/>
            <ac:spMk id="6" creationId="{7C44A1F9-1051-CED5-50E4-34795F89CA6B}"/>
          </ac:spMkLst>
        </pc:spChg>
      </pc:sldChg>
      <pc:sldChg chg="modSp del mod">
        <pc:chgData name="Maria Jaramillo Cabrera" userId="7ace66bc30a954f7" providerId="LiveId" clId="{93B994E9-225D-4985-8947-31ED0E6A5BA7}" dt="2023-03-03T19:57:28.493" v="577" actId="47"/>
        <pc:sldMkLst>
          <pc:docMk/>
          <pc:sldMk cId="3486659494" sldId="259"/>
        </pc:sldMkLst>
        <pc:spChg chg="mod">
          <ac:chgData name="Maria Jaramillo Cabrera" userId="7ace66bc30a954f7" providerId="LiveId" clId="{93B994E9-225D-4985-8947-31ED0E6A5BA7}" dt="2023-03-03T19:56:41.261" v="543" actId="21"/>
          <ac:spMkLst>
            <pc:docMk/>
            <pc:sldMk cId="3486659494" sldId="259"/>
            <ac:spMk id="3" creationId="{E940B84C-E189-20D5-FA56-AC39D3708863}"/>
          </ac:spMkLst>
        </pc:spChg>
      </pc:sldChg>
      <pc:sldChg chg="addSp modSp mod">
        <pc:chgData name="Maria Jaramillo Cabrera" userId="7ace66bc30a954f7" providerId="LiveId" clId="{93B994E9-225D-4985-8947-31ED0E6A5BA7}" dt="2023-03-13T15:19:51.075" v="3151" actId="113"/>
        <pc:sldMkLst>
          <pc:docMk/>
          <pc:sldMk cId="2022664535" sldId="262"/>
        </pc:sldMkLst>
        <pc:spChg chg="mod">
          <ac:chgData name="Maria Jaramillo Cabrera" userId="7ace66bc30a954f7" providerId="LiveId" clId="{93B994E9-225D-4985-8947-31ED0E6A5BA7}" dt="2023-03-13T15:19:51.075" v="3151" actId="113"/>
          <ac:spMkLst>
            <pc:docMk/>
            <pc:sldMk cId="2022664535" sldId="262"/>
            <ac:spMk id="2" creationId="{639E3732-CA75-6068-45CA-4BFB38E586C1}"/>
          </ac:spMkLst>
        </pc:spChg>
        <pc:spChg chg="add mod">
          <ac:chgData name="Maria Jaramillo Cabrera" userId="7ace66bc30a954f7" providerId="LiveId" clId="{93B994E9-225D-4985-8947-31ED0E6A5BA7}" dt="2023-03-06T15:57:01.953" v="2916" actId="2711"/>
          <ac:spMkLst>
            <pc:docMk/>
            <pc:sldMk cId="2022664535" sldId="262"/>
            <ac:spMk id="3" creationId="{66544F71-484C-496D-0117-DF2279C59507}"/>
          </ac:spMkLst>
        </pc:spChg>
        <pc:spChg chg="add mod">
          <ac:chgData name="Maria Jaramillo Cabrera" userId="7ace66bc30a954f7" providerId="LiveId" clId="{93B994E9-225D-4985-8947-31ED0E6A5BA7}" dt="2023-03-06T15:57:01.953" v="2916" actId="2711"/>
          <ac:spMkLst>
            <pc:docMk/>
            <pc:sldMk cId="2022664535" sldId="262"/>
            <ac:spMk id="6" creationId="{5269515A-ECBC-0553-38FD-5C0D4AF24E29}"/>
          </ac:spMkLst>
        </pc:spChg>
        <pc:graphicFrameChg chg="mod">
          <ac:chgData name="Maria Jaramillo Cabrera" userId="7ace66bc30a954f7" providerId="LiveId" clId="{93B994E9-225D-4985-8947-31ED0E6A5BA7}" dt="2023-03-03T19:58:44.665" v="616" actId="14100"/>
          <ac:graphicFrameMkLst>
            <pc:docMk/>
            <pc:sldMk cId="2022664535" sldId="262"/>
            <ac:graphicFrameMk id="4" creationId="{29FD50EA-0B4E-377E-3CF8-FE98DBD4DFEF}"/>
          </ac:graphicFrameMkLst>
        </pc:graphicFrameChg>
        <pc:graphicFrameChg chg="mod">
          <ac:chgData name="Maria Jaramillo Cabrera" userId="7ace66bc30a954f7" providerId="LiveId" clId="{93B994E9-225D-4985-8947-31ED0E6A5BA7}" dt="2023-03-03T19:58:35.495" v="614" actId="14100"/>
          <ac:graphicFrameMkLst>
            <pc:docMk/>
            <pc:sldMk cId="2022664535" sldId="262"/>
            <ac:graphicFrameMk id="5" creationId="{CC2A04F8-9858-7134-FF64-19DE5947D061}"/>
          </ac:graphicFrameMkLst>
        </pc:graphicFrameChg>
      </pc:sldChg>
      <pc:sldChg chg="del">
        <pc:chgData name="Maria Jaramillo Cabrera" userId="7ace66bc30a954f7" providerId="LiveId" clId="{93B994E9-225D-4985-8947-31ED0E6A5BA7}" dt="2023-03-03T19:57:27.537" v="576" actId="47"/>
        <pc:sldMkLst>
          <pc:docMk/>
          <pc:sldMk cId="3197014466" sldId="263"/>
        </pc:sldMkLst>
      </pc:sldChg>
      <pc:sldChg chg="addSp modSp mod">
        <pc:chgData name="Maria Jaramillo Cabrera" userId="7ace66bc30a954f7" providerId="LiveId" clId="{93B994E9-225D-4985-8947-31ED0E6A5BA7}" dt="2023-03-13T15:20:10.422" v="3155" actId="113"/>
        <pc:sldMkLst>
          <pc:docMk/>
          <pc:sldMk cId="3311775116" sldId="265"/>
        </pc:sldMkLst>
        <pc:spChg chg="mod">
          <ac:chgData name="Maria Jaramillo Cabrera" userId="7ace66bc30a954f7" providerId="LiveId" clId="{93B994E9-225D-4985-8947-31ED0E6A5BA7}" dt="2023-03-13T15:20:10.422" v="3155" actId="113"/>
          <ac:spMkLst>
            <pc:docMk/>
            <pc:sldMk cId="3311775116" sldId="265"/>
            <ac:spMk id="2" creationId="{FED8A287-327E-3189-CC93-6447661C615D}"/>
          </ac:spMkLst>
        </pc:spChg>
        <pc:spChg chg="add mod">
          <ac:chgData name="Maria Jaramillo Cabrera" userId="7ace66bc30a954f7" providerId="LiveId" clId="{93B994E9-225D-4985-8947-31ED0E6A5BA7}" dt="2023-03-06T15:57:42.891" v="2923" actId="2711"/>
          <ac:spMkLst>
            <pc:docMk/>
            <pc:sldMk cId="3311775116" sldId="265"/>
            <ac:spMk id="3" creationId="{7C8DDE5F-97F3-CC84-758F-E768C449E500}"/>
          </ac:spMkLst>
        </pc:spChg>
        <pc:spChg chg="add mod">
          <ac:chgData name="Maria Jaramillo Cabrera" userId="7ace66bc30a954f7" providerId="LiveId" clId="{93B994E9-225D-4985-8947-31ED0E6A5BA7}" dt="2023-03-06T15:57:42.891" v="2923" actId="2711"/>
          <ac:spMkLst>
            <pc:docMk/>
            <pc:sldMk cId="3311775116" sldId="265"/>
            <ac:spMk id="6" creationId="{D8F41111-F163-9272-C3A8-1C326810FB77}"/>
          </ac:spMkLst>
        </pc:spChg>
        <pc:graphicFrameChg chg="mod">
          <ac:chgData name="Maria Jaramillo Cabrera" userId="7ace66bc30a954f7" providerId="LiveId" clId="{93B994E9-225D-4985-8947-31ED0E6A5BA7}" dt="2023-03-03T20:01:46.564" v="767" actId="14100"/>
          <ac:graphicFrameMkLst>
            <pc:docMk/>
            <pc:sldMk cId="3311775116" sldId="265"/>
            <ac:graphicFrameMk id="4" creationId="{0AF80E6F-D9B2-8EDC-EA5A-D99220940B45}"/>
          </ac:graphicFrameMkLst>
        </pc:graphicFrameChg>
        <pc:graphicFrameChg chg="mod">
          <ac:chgData name="Maria Jaramillo Cabrera" userId="7ace66bc30a954f7" providerId="LiveId" clId="{93B994E9-225D-4985-8947-31ED0E6A5BA7}" dt="2023-03-03T20:01:40.949" v="766" actId="14100"/>
          <ac:graphicFrameMkLst>
            <pc:docMk/>
            <pc:sldMk cId="3311775116" sldId="265"/>
            <ac:graphicFrameMk id="5" creationId="{C9AC397C-8062-501F-128C-0A980A7030C5}"/>
          </ac:graphicFrameMkLst>
        </pc:graphicFrameChg>
      </pc:sldChg>
      <pc:sldChg chg="del">
        <pc:chgData name="Maria Jaramillo Cabrera" userId="7ace66bc30a954f7" providerId="LiveId" clId="{93B994E9-225D-4985-8947-31ED0E6A5BA7}" dt="2023-03-03T19:57:26.396" v="575" actId="47"/>
        <pc:sldMkLst>
          <pc:docMk/>
          <pc:sldMk cId="1617193021" sldId="266"/>
        </pc:sldMkLst>
      </pc:sldChg>
      <pc:sldChg chg="addSp modSp mod">
        <pc:chgData name="Maria Jaramillo Cabrera" userId="7ace66bc30a954f7" providerId="LiveId" clId="{93B994E9-225D-4985-8947-31ED0E6A5BA7}" dt="2023-03-13T15:20:26.897" v="3159" actId="113"/>
        <pc:sldMkLst>
          <pc:docMk/>
          <pc:sldMk cId="2581506324" sldId="268"/>
        </pc:sldMkLst>
        <pc:spChg chg="mod">
          <ac:chgData name="Maria Jaramillo Cabrera" userId="7ace66bc30a954f7" providerId="LiveId" clId="{93B994E9-225D-4985-8947-31ED0E6A5BA7}" dt="2023-03-13T15:20:26.897" v="3159" actId="113"/>
          <ac:spMkLst>
            <pc:docMk/>
            <pc:sldMk cId="2581506324" sldId="268"/>
            <ac:spMk id="2" creationId="{B89FF105-052D-0E1A-A269-56EE28DCA3CB}"/>
          </ac:spMkLst>
        </pc:spChg>
        <pc:spChg chg="add mod">
          <ac:chgData name="Maria Jaramillo Cabrera" userId="7ace66bc30a954f7" providerId="LiveId" clId="{93B994E9-225D-4985-8947-31ED0E6A5BA7}" dt="2023-03-06T15:58:29.667" v="2929" actId="2711"/>
          <ac:spMkLst>
            <pc:docMk/>
            <pc:sldMk cId="2581506324" sldId="268"/>
            <ac:spMk id="3" creationId="{69102852-FDD0-B611-3676-2F9B768188F6}"/>
          </ac:spMkLst>
        </pc:spChg>
        <pc:spChg chg="add mod">
          <ac:chgData name="Maria Jaramillo Cabrera" userId="7ace66bc30a954f7" providerId="LiveId" clId="{93B994E9-225D-4985-8947-31ED0E6A5BA7}" dt="2023-03-06T15:58:29.667" v="2929" actId="2711"/>
          <ac:spMkLst>
            <pc:docMk/>
            <pc:sldMk cId="2581506324" sldId="268"/>
            <ac:spMk id="6" creationId="{696006C2-D20F-1E6E-BD33-7EE1B1738090}"/>
          </ac:spMkLst>
        </pc:spChg>
        <pc:graphicFrameChg chg="mod">
          <ac:chgData name="Maria Jaramillo Cabrera" userId="7ace66bc30a954f7" providerId="LiveId" clId="{93B994E9-225D-4985-8947-31ED0E6A5BA7}" dt="2023-03-06T13:23:57.639" v="1277"/>
          <ac:graphicFrameMkLst>
            <pc:docMk/>
            <pc:sldMk cId="2581506324" sldId="268"/>
            <ac:graphicFrameMk id="4" creationId="{DCF3F677-10E9-77F3-E686-FB9A629F2085}"/>
          </ac:graphicFrameMkLst>
        </pc:graphicFrameChg>
        <pc:graphicFrameChg chg="mod">
          <ac:chgData name="Maria Jaramillo Cabrera" userId="7ace66bc30a954f7" providerId="LiveId" clId="{93B994E9-225D-4985-8947-31ED0E6A5BA7}" dt="2023-03-06T13:24:15.899" v="1279"/>
          <ac:graphicFrameMkLst>
            <pc:docMk/>
            <pc:sldMk cId="2581506324" sldId="268"/>
            <ac:graphicFrameMk id="5" creationId="{A3543C9F-B379-AA9F-FA94-7BA71DDD2FFF}"/>
          </ac:graphicFrameMkLst>
        </pc:graphicFrameChg>
      </pc:sldChg>
      <pc:sldChg chg="modSp del mod">
        <pc:chgData name="Maria Jaramillo Cabrera" userId="7ace66bc30a954f7" providerId="LiveId" clId="{93B994E9-225D-4985-8947-31ED0E6A5BA7}" dt="2023-03-06T16:00:09.234" v="2945" actId="47"/>
        <pc:sldMkLst>
          <pc:docMk/>
          <pc:sldMk cId="2476347772" sldId="269"/>
        </pc:sldMkLst>
        <pc:spChg chg="mod">
          <ac:chgData name="Maria Jaramillo Cabrera" userId="7ace66bc30a954f7" providerId="LiveId" clId="{93B994E9-225D-4985-8947-31ED0E6A5BA7}" dt="2023-03-06T13:22:56.369" v="1259"/>
          <ac:spMkLst>
            <pc:docMk/>
            <pc:sldMk cId="2476347772" sldId="269"/>
            <ac:spMk id="2" creationId="{D8EE808C-9AA2-3AD8-193D-790BFF1B2E89}"/>
          </ac:spMkLst>
        </pc:spChg>
        <pc:spChg chg="mod">
          <ac:chgData name="Maria Jaramillo Cabrera" userId="7ace66bc30a954f7" providerId="LiveId" clId="{93B994E9-225D-4985-8947-31ED0E6A5BA7}" dt="2023-03-06T13:55:07.775" v="1461" actId="20577"/>
          <ac:spMkLst>
            <pc:docMk/>
            <pc:sldMk cId="2476347772" sldId="269"/>
            <ac:spMk id="3" creationId="{6E3D67CF-B12F-06C5-144C-4078426890F8}"/>
          </ac:spMkLst>
        </pc:spChg>
      </pc:sldChg>
      <pc:sldChg chg="addSp delSp modSp mod setBg delDesignElem">
        <pc:chgData name="Maria Jaramillo Cabrera" userId="7ace66bc30a954f7" providerId="LiveId" clId="{93B994E9-225D-4985-8947-31ED0E6A5BA7}" dt="2023-03-13T15:21:10.111" v="3169" actId="113"/>
        <pc:sldMkLst>
          <pc:docMk/>
          <pc:sldMk cId="4110265926" sldId="270"/>
        </pc:sldMkLst>
        <pc:spChg chg="mod">
          <ac:chgData name="Maria Jaramillo Cabrera" userId="7ace66bc30a954f7" providerId="LiveId" clId="{93B994E9-225D-4985-8947-31ED0E6A5BA7}" dt="2023-03-13T15:21:10.111" v="3169" actId="113"/>
          <ac:spMkLst>
            <pc:docMk/>
            <pc:sldMk cId="4110265926" sldId="270"/>
            <ac:spMk id="2" creationId="{84363A20-29D7-607C-EEDE-D895E5F0D3CC}"/>
          </ac:spMkLst>
        </pc:spChg>
        <pc:spChg chg="del">
          <ac:chgData name="Maria Jaramillo Cabrera" userId="7ace66bc30a954f7" providerId="LiveId" clId="{93B994E9-225D-4985-8947-31ED0E6A5BA7}" dt="2023-03-03T19:57:09.840" v="572" actId="26606"/>
          <ac:spMkLst>
            <pc:docMk/>
            <pc:sldMk cId="4110265926" sldId="270"/>
            <ac:spMk id="3" creationId="{0C677142-4F14-78AF-B544-92917C20FA49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4110265926" sldId="270"/>
            <ac:spMk id="10" creationId="{6FD9D7E7-DF77-490E-BCAC-DB04B3804C10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4110265926" sldId="270"/>
            <ac:spMk id="12" creationId="{48A6DC93-4348-48FB-A1F6-6E8F5C960D1B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4110265926" sldId="270"/>
            <ac:spMk id="14" creationId="{C2304549-EB3C-463F-AB16-A65AD59BCC8C}"/>
          </ac:spMkLst>
        </pc:spChg>
        <pc:picChg chg="add del">
          <ac:chgData name="Maria Jaramillo Cabrera" userId="7ace66bc30a954f7" providerId="LiveId" clId="{93B994E9-225D-4985-8947-31ED0E6A5BA7}" dt="2023-03-03T19:57:12.186" v="573" actId="478"/>
          <ac:picMkLst>
            <pc:docMk/>
            <pc:sldMk cId="4110265926" sldId="270"/>
            <ac:picMk id="7" creationId="{4D1BAC6D-3656-219F-34F8-FB60FD0F8BAD}"/>
          </ac:picMkLst>
        </pc:picChg>
      </pc:sldChg>
      <pc:sldChg chg="addSp delSp modSp mod delDesignElem">
        <pc:chgData name="Maria Jaramillo Cabrera" userId="7ace66bc30a954f7" providerId="LiveId" clId="{93B994E9-225D-4985-8947-31ED0E6A5BA7}" dt="2023-03-13T15:18:33.721" v="3135" actId="2711"/>
        <pc:sldMkLst>
          <pc:docMk/>
          <pc:sldMk cId="4071827412" sldId="271"/>
        </pc:sldMkLst>
        <pc:spChg chg="mod">
          <ac:chgData name="Maria Jaramillo Cabrera" userId="7ace66bc30a954f7" providerId="LiveId" clId="{93B994E9-225D-4985-8947-31ED0E6A5BA7}" dt="2023-03-13T15:18:33.721" v="3135" actId="2711"/>
          <ac:spMkLst>
            <pc:docMk/>
            <pc:sldMk cId="4071827412" sldId="271"/>
            <ac:spMk id="2" creationId="{52558771-83E4-F656-BB9E-AAA647799C3C}"/>
          </ac:spMkLst>
        </pc:spChg>
        <pc:spChg chg="add mod">
          <ac:chgData name="Maria Jaramillo Cabrera" userId="7ace66bc30a954f7" providerId="LiveId" clId="{93B994E9-225D-4985-8947-31ED0E6A5BA7}" dt="2023-03-06T15:52:10.831" v="2856" actId="1037"/>
          <ac:spMkLst>
            <pc:docMk/>
            <pc:sldMk cId="4071827412" sldId="271"/>
            <ac:spMk id="4" creationId="{079BD38F-D151-4F8D-0CEA-4A5F31ECD299}"/>
          </ac:spMkLst>
        </pc:spChg>
        <pc:spChg chg="mod">
          <ac:chgData name="Maria Jaramillo Cabrera" userId="7ace66bc30a954f7" providerId="LiveId" clId="{93B994E9-225D-4985-8947-31ED0E6A5BA7}" dt="2023-03-06T15:51:34.195" v="2816" actId="1076"/>
          <ac:spMkLst>
            <pc:docMk/>
            <pc:sldMk cId="4071827412" sldId="271"/>
            <ac:spMk id="10" creationId="{AD1FBB3F-B610-C7CB-B41E-2BEECB7D5C60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4071827412" sldId="271"/>
            <ac:spMk id="19" creationId="{1A95671B-3CC6-4792-9114-B74FAEA224E6}"/>
          </ac:spMkLst>
        </pc:spChg>
        <pc:graphicFrameChg chg="mod">
          <ac:chgData name="Maria Jaramillo Cabrera" userId="7ace66bc30a954f7" providerId="LiveId" clId="{93B994E9-225D-4985-8947-31ED0E6A5BA7}" dt="2023-03-06T15:50:14.075" v="2796"/>
          <ac:graphicFrameMkLst>
            <pc:docMk/>
            <pc:sldMk cId="4071827412" sldId="271"/>
            <ac:graphicFrameMk id="8" creationId="{FA6BED89-F6B6-25E1-0CF6-9E1E1C000061}"/>
          </ac:graphicFrameMkLst>
        </pc:graphicFrameChg>
      </pc:sldChg>
      <pc:sldChg chg="addSp delSp modSp mod delDesignElem">
        <pc:chgData name="Maria Jaramillo Cabrera" userId="7ace66bc30a954f7" providerId="LiveId" clId="{93B994E9-225D-4985-8947-31ED0E6A5BA7}" dt="2023-03-13T15:18:57.912" v="3137" actId="113"/>
        <pc:sldMkLst>
          <pc:docMk/>
          <pc:sldMk cId="3791731173" sldId="272"/>
        </pc:sldMkLst>
        <pc:spChg chg="mod">
          <ac:chgData name="Maria Jaramillo Cabrera" userId="7ace66bc30a954f7" providerId="LiveId" clId="{93B994E9-225D-4985-8947-31ED0E6A5BA7}" dt="2023-03-13T15:18:57.912" v="3137" actId="113"/>
          <ac:spMkLst>
            <pc:docMk/>
            <pc:sldMk cId="3791731173" sldId="272"/>
            <ac:spMk id="2" creationId="{A79278EE-D708-F190-4ADF-CB3966D14D32}"/>
          </ac:spMkLst>
        </pc:spChg>
        <pc:spChg chg="add mod">
          <ac:chgData name="Maria Jaramillo Cabrera" userId="7ace66bc30a954f7" providerId="LiveId" clId="{93B994E9-225D-4985-8947-31ED0E6A5BA7}" dt="2023-03-06T15:52:49.479" v="2860" actId="1076"/>
          <ac:spMkLst>
            <pc:docMk/>
            <pc:sldMk cId="3791731173" sldId="272"/>
            <ac:spMk id="3" creationId="{F91ED2BA-769D-4EE5-05C7-E319A9B50A58}"/>
          </ac:spMkLst>
        </pc:spChg>
        <pc:spChg chg="mod">
          <ac:chgData name="Maria Jaramillo Cabrera" userId="7ace66bc30a954f7" providerId="LiveId" clId="{93B994E9-225D-4985-8947-31ED0E6A5BA7}" dt="2023-03-06T15:52:35.497" v="2858" actId="1076"/>
          <ac:spMkLst>
            <pc:docMk/>
            <pc:sldMk cId="3791731173" sldId="272"/>
            <ac:spMk id="5" creationId="{D2B70AD9-9F07-6E38-4477-8D32FD06ABFE}"/>
          </ac:spMkLst>
        </pc:spChg>
        <pc:spChg chg="add del mod">
          <ac:chgData name="Maria Jaramillo Cabrera" userId="7ace66bc30a954f7" providerId="LiveId" clId="{93B994E9-225D-4985-8947-31ED0E6A5BA7}" dt="2023-03-03T19:29:44.455" v="68" actId="478"/>
          <ac:spMkLst>
            <pc:docMk/>
            <pc:sldMk cId="3791731173" sldId="272"/>
            <ac:spMk id="6" creationId="{36708068-3E25-793C-8379-5F062B8708E5}"/>
          </ac:spMkLst>
        </pc:spChg>
        <pc:spChg chg="add del mod">
          <ac:chgData name="Maria Jaramillo Cabrera" userId="7ace66bc30a954f7" providerId="LiveId" clId="{93B994E9-225D-4985-8947-31ED0E6A5BA7}" dt="2023-03-03T19:29:46.223" v="69" actId="478"/>
          <ac:spMkLst>
            <pc:docMk/>
            <pc:sldMk cId="3791731173" sldId="272"/>
            <ac:spMk id="7" creationId="{7B01FCC4-795A-B306-3213-B877443B58F0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3791731173" sldId="272"/>
            <ac:spMk id="10" creationId="{1A95671B-3CC6-4792-9114-B74FAEA224E6}"/>
          </ac:spMkLst>
        </pc:spChg>
      </pc:sldChg>
      <pc:sldChg chg="addSp delSp modSp mod delDesignElem">
        <pc:chgData name="Maria Jaramillo Cabrera" userId="7ace66bc30a954f7" providerId="LiveId" clId="{93B994E9-225D-4985-8947-31ED0E6A5BA7}" dt="2023-03-13T15:17:14.218" v="3122" actId="2711"/>
        <pc:sldMkLst>
          <pc:docMk/>
          <pc:sldMk cId="28860846" sldId="277"/>
        </pc:sldMkLst>
        <pc:spChg chg="mod">
          <ac:chgData name="Maria Jaramillo Cabrera" userId="7ace66bc30a954f7" providerId="LiveId" clId="{93B994E9-225D-4985-8947-31ED0E6A5BA7}" dt="2023-03-13T15:17:14.218" v="3122" actId="2711"/>
          <ac:spMkLst>
            <pc:docMk/>
            <pc:sldMk cId="28860846" sldId="277"/>
            <ac:spMk id="2" creationId="{749A7908-A77C-AE2B-DFB2-38EB781322F8}"/>
          </ac:spMkLst>
        </pc:spChg>
        <pc:spChg chg="mod">
          <ac:chgData name="Maria Jaramillo Cabrera" userId="7ace66bc30a954f7" providerId="LiveId" clId="{93B994E9-225D-4985-8947-31ED0E6A5BA7}" dt="2023-03-06T15:47:41.340" v="2756" actId="2711"/>
          <ac:spMkLst>
            <pc:docMk/>
            <pc:sldMk cId="28860846" sldId="277"/>
            <ac:spMk id="4" creationId="{08F0F2F8-92E4-46D3-CA22-986461855C85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28860846" sldId="277"/>
            <ac:spMk id="10" creationId="{3A930249-8242-4E2B-AF17-C01826488321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28860846" sldId="277"/>
            <ac:spMk id="12" creationId="{A5BDD999-C5E1-4B3E-A710-768673819165}"/>
          </ac:spMkLst>
        </pc:spChg>
      </pc:sldChg>
      <pc:sldChg chg="modSp mod">
        <pc:chgData name="Maria Jaramillo Cabrera" userId="7ace66bc30a954f7" providerId="LiveId" clId="{93B994E9-225D-4985-8947-31ED0E6A5BA7}" dt="2023-03-13T15:18:23.098" v="3134" actId="1076"/>
        <pc:sldMkLst>
          <pc:docMk/>
          <pc:sldMk cId="465622414" sldId="278"/>
        </pc:sldMkLst>
        <pc:spChg chg="mod">
          <ac:chgData name="Maria Jaramillo Cabrera" userId="7ace66bc30a954f7" providerId="LiveId" clId="{93B994E9-225D-4985-8947-31ED0E6A5BA7}" dt="2023-03-13T15:17:52.861" v="3128" actId="14100"/>
          <ac:spMkLst>
            <pc:docMk/>
            <pc:sldMk cId="465622414" sldId="278"/>
            <ac:spMk id="2" creationId="{20A3ED4A-A4B0-9C9F-FAB0-0734B40952F7}"/>
          </ac:spMkLst>
        </pc:spChg>
        <pc:spChg chg="mod">
          <ac:chgData name="Maria Jaramillo Cabrera" userId="7ace66bc30a954f7" providerId="LiveId" clId="{93B994E9-225D-4985-8947-31ED0E6A5BA7}" dt="2023-03-13T15:18:09.948" v="3131" actId="1076"/>
          <ac:spMkLst>
            <pc:docMk/>
            <pc:sldMk cId="465622414" sldId="278"/>
            <ac:spMk id="6" creationId="{E71797AE-1005-8EAA-8AEE-ED9FB563D911}"/>
          </ac:spMkLst>
        </pc:spChg>
        <pc:spChg chg="mod">
          <ac:chgData name="Maria Jaramillo Cabrera" userId="7ace66bc30a954f7" providerId="LiveId" clId="{93B994E9-225D-4985-8947-31ED0E6A5BA7}" dt="2023-03-13T15:18:19.073" v="3133" actId="1076"/>
          <ac:spMkLst>
            <pc:docMk/>
            <pc:sldMk cId="465622414" sldId="278"/>
            <ac:spMk id="9" creationId="{5DDCB717-1944-5241-64AE-1C1B62CE41AE}"/>
          </ac:spMkLst>
        </pc:spChg>
        <pc:spChg chg="mod">
          <ac:chgData name="Maria Jaramillo Cabrera" userId="7ace66bc30a954f7" providerId="LiveId" clId="{93B994E9-225D-4985-8947-31ED0E6A5BA7}" dt="2023-03-13T15:18:23.098" v="3134" actId="1076"/>
          <ac:spMkLst>
            <pc:docMk/>
            <pc:sldMk cId="465622414" sldId="278"/>
            <ac:spMk id="19" creationId="{B831064A-6C12-7CCC-4662-BA14211386E6}"/>
          </ac:spMkLst>
        </pc:spChg>
        <pc:spChg chg="mod">
          <ac:chgData name="Maria Jaramillo Cabrera" userId="7ace66bc30a954f7" providerId="LiveId" clId="{93B994E9-225D-4985-8947-31ED0E6A5BA7}" dt="2023-03-13T15:18:06.105" v="3130" actId="14100"/>
          <ac:spMkLst>
            <pc:docMk/>
            <pc:sldMk cId="465622414" sldId="278"/>
            <ac:spMk id="21" creationId="{9AEE3FF3-0FB3-EBDA-7898-65BFD6D3AF25}"/>
          </ac:spMkLst>
        </pc:spChg>
      </pc:sldChg>
      <pc:sldChg chg="addSp delSp modSp mod setBg delDesignElem">
        <pc:chgData name="Maria Jaramillo Cabrera" userId="7ace66bc30a954f7" providerId="LiveId" clId="{93B994E9-225D-4985-8947-31ED0E6A5BA7}" dt="2023-03-13T15:19:23.145" v="3143" actId="113"/>
        <pc:sldMkLst>
          <pc:docMk/>
          <pc:sldMk cId="2050718082" sldId="279"/>
        </pc:sldMkLst>
        <pc:spChg chg="mod">
          <ac:chgData name="Maria Jaramillo Cabrera" userId="7ace66bc30a954f7" providerId="LiveId" clId="{93B994E9-225D-4985-8947-31ED0E6A5BA7}" dt="2023-03-13T15:19:23.145" v="3143" actId="113"/>
          <ac:spMkLst>
            <pc:docMk/>
            <pc:sldMk cId="2050718082" sldId="279"/>
            <ac:spMk id="2" creationId="{4556B479-7A9E-9B6D-20C8-152E8A1FB147}"/>
          </ac:spMkLst>
        </pc:spChg>
        <pc:spChg chg="mod">
          <ac:chgData name="Maria Jaramillo Cabrera" userId="7ace66bc30a954f7" providerId="LiveId" clId="{93B994E9-225D-4985-8947-31ED0E6A5BA7}" dt="2023-03-06T15:54:44.963" v="2888" actId="2711"/>
          <ac:spMkLst>
            <pc:docMk/>
            <pc:sldMk cId="2050718082" sldId="279"/>
            <ac:spMk id="5" creationId="{A82ECDC3-2357-AF1B-1F80-F24E96CEA45C}"/>
          </ac:spMkLst>
        </pc:spChg>
        <pc:spChg chg="add del">
          <ac:chgData name="Maria Jaramillo Cabrera" userId="7ace66bc30a954f7" providerId="LiveId" clId="{93B994E9-225D-4985-8947-31ED0E6A5BA7}" dt="2023-03-03T19:30:15.720" v="72" actId="26606"/>
          <ac:spMkLst>
            <pc:docMk/>
            <pc:sldMk cId="2050718082" sldId="279"/>
            <ac:spMk id="13" creationId="{02E612C7-B066-4023-9D0A-7C54D1E33070}"/>
          </ac:spMkLst>
        </pc:spChg>
        <pc:spChg chg="add del">
          <ac:chgData name="Maria Jaramillo Cabrera" userId="7ace66bc30a954f7" providerId="LiveId" clId="{93B994E9-225D-4985-8947-31ED0E6A5BA7}" dt="2023-03-03T19:30:15.720" v="72" actId="26606"/>
          <ac:spMkLst>
            <pc:docMk/>
            <pc:sldMk cId="2050718082" sldId="279"/>
            <ac:spMk id="15" creationId="{34CFA7DE-DC24-4883-9E7E-83830575519A}"/>
          </ac:spMkLst>
        </pc:spChg>
        <pc:spChg chg="add del">
          <ac:chgData name="Maria Jaramillo Cabrera" userId="7ace66bc30a954f7" providerId="LiveId" clId="{93B994E9-225D-4985-8947-31ED0E6A5BA7}" dt="2023-03-03T19:30:20.724" v="74" actId="26606"/>
          <ac:spMkLst>
            <pc:docMk/>
            <pc:sldMk cId="2050718082" sldId="279"/>
            <ac:spMk id="17" creationId="{506C536E-6ECA-4211-AF8C-A2671C484DA7}"/>
          </ac:spMkLst>
        </pc:spChg>
        <pc:spChg chg="add del">
          <ac:chgData name="Maria Jaramillo Cabrera" userId="7ace66bc30a954f7" providerId="LiveId" clId="{93B994E9-225D-4985-8947-31ED0E6A5BA7}" dt="2023-03-03T19:30:20.724" v="74" actId="26606"/>
          <ac:spMkLst>
            <pc:docMk/>
            <pc:sldMk cId="2050718082" sldId="279"/>
            <ac:spMk id="18" creationId="{19B50CE4-2957-4107-A03B-0C316BDA91AC}"/>
          </ac:spMkLst>
        </pc:spChg>
        <pc:spChg chg="add del">
          <ac:chgData name="Maria Jaramillo Cabrera" userId="7ace66bc30a954f7" providerId="LiveId" clId="{93B994E9-225D-4985-8947-31ED0E6A5BA7}" dt="2023-03-03T19:30:20.724" v="74" actId="26606"/>
          <ac:spMkLst>
            <pc:docMk/>
            <pc:sldMk cId="2050718082" sldId="279"/>
            <ac:spMk id="19" creationId="{AEAA70EA-2201-4F5D-AF08-58CFF851CCCD}"/>
          </ac:spMkLst>
        </pc:spChg>
        <pc:spChg chg="add del">
          <ac:chgData name="Maria Jaramillo Cabrera" userId="7ace66bc30a954f7" providerId="LiveId" clId="{93B994E9-225D-4985-8947-31ED0E6A5BA7}" dt="2023-03-03T19:30:20.724" v="74" actId="26606"/>
          <ac:spMkLst>
            <pc:docMk/>
            <pc:sldMk cId="2050718082" sldId="279"/>
            <ac:spMk id="20" creationId="{CB249F6D-244F-494A-98B9-5CC7413C4FB9}"/>
          </ac:spMkLst>
        </pc:spChg>
        <pc:spChg chg="add del">
          <ac:chgData name="Maria Jaramillo Cabrera" userId="7ace66bc30a954f7" providerId="LiveId" clId="{93B994E9-225D-4985-8947-31ED0E6A5BA7}" dt="2023-03-03T19:30:26.579" v="76" actId="26606"/>
          <ac:spMkLst>
            <pc:docMk/>
            <pc:sldMk cId="2050718082" sldId="279"/>
            <ac:spMk id="22" creationId="{7FF47CB7-972F-479F-A36D-9E72D26EC8DA}"/>
          </ac:spMkLst>
        </pc:spChg>
        <pc:spChg chg="add del">
          <ac:chgData name="Maria Jaramillo Cabrera" userId="7ace66bc30a954f7" providerId="LiveId" clId="{93B994E9-225D-4985-8947-31ED0E6A5BA7}" dt="2023-03-03T19:30:26.579" v="76" actId="26606"/>
          <ac:spMkLst>
            <pc:docMk/>
            <pc:sldMk cId="2050718082" sldId="279"/>
            <ac:spMk id="23" creationId="{0D153B68-5844-490D-8E67-F616D6D721CA}"/>
          </ac:spMkLst>
        </pc:spChg>
        <pc:spChg chg="add del">
          <ac:chgData name="Maria Jaramillo Cabrera" userId="7ace66bc30a954f7" providerId="LiveId" clId="{93B994E9-225D-4985-8947-31ED0E6A5BA7}" dt="2023-03-03T19:30:26.579" v="76" actId="26606"/>
          <ac:spMkLst>
            <pc:docMk/>
            <pc:sldMk cId="2050718082" sldId="279"/>
            <ac:spMk id="24" creationId="{9A0D773F-7A7D-4DBB-9DEA-86BB8B8F4BC8}"/>
          </ac:spMkLst>
        </pc:spChg>
        <pc:spChg chg="add del">
          <ac:chgData name="Maria Jaramillo Cabrera" userId="7ace66bc30a954f7" providerId="LiveId" clId="{93B994E9-225D-4985-8947-31ED0E6A5BA7}" dt="2023-03-03T19:30:34.635" v="78" actId="26606"/>
          <ac:spMkLst>
            <pc:docMk/>
            <pc:sldMk cId="2050718082" sldId="279"/>
            <ac:spMk id="28" creationId="{17BDD930-0E65-490A-9CE5-554C357C4428}"/>
          </ac:spMkLst>
        </pc:spChg>
        <pc:spChg chg="add del">
          <ac:chgData name="Maria Jaramillo Cabrera" userId="7ace66bc30a954f7" providerId="LiveId" clId="{93B994E9-225D-4985-8947-31ED0E6A5BA7}" dt="2023-03-03T19:30:34.635" v="78" actId="26606"/>
          <ac:spMkLst>
            <pc:docMk/>
            <pc:sldMk cId="2050718082" sldId="279"/>
            <ac:spMk id="29" creationId="{3A912C67-99A1-4956-8F68-1846C21771E8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2050718082" sldId="279"/>
            <ac:spMk id="37" creationId="{F5493CFF-E43B-4B10-ACE1-C8A1246629EA}"/>
          </ac:spMkLst>
        </pc:spChg>
        <pc:grpChg chg="add del">
          <ac:chgData name="Maria Jaramillo Cabrera" userId="7ace66bc30a954f7" providerId="LiveId" clId="{93B994E9-225D-4985-8947-31ED0E6A5BA7}" dt="2023-03-03T19:30:34.635" v="78" actId="26606"/>
          <ac:grpSpMkLst>
            <pc:docMk/>
            <pc:sldMk cId="2050718082" sldId="279"/>
            <ac:grpSpMk id="30" creationId="{569E5994-073E-4708-B3E6-43BFED0CEB4C}"/>
          </ac:grpSpMkLst>
        </pc:grpChg>
        <pc:grpChg chg="add del">
          <ac:chgData name="Maria Jaramillo Cabrera" userId="7ace66bc30a954f7" providerId="LiveId" clId="{93B994E9-225D-4985-8947-31ED0E6A5BA7}" dt="2023-03-03T19:30:34.635" v="78" actId="26606"/>
          <ac:grpSpMkLst>
            <pc:docMk/>
            <pc:sldMk cId="2050718082" sldId="279"/>
            <ac:grpSpMk id="34" creationId="{DD81D498-EAA8-40F3-8230-AE4DEDA3830D}"/>
          </ac:grpSpMkLst>
        </pc:grpChg>
        <pc:graphicFrameChg chg="add mod">
          <ac:chgData name="Maria Jaramillo Cabrera" userId="7ace66bc30a954f7" providerId="LiveId" clId="{93B994E9-225D-4985-8947-31ED0E6A5BA7}" dt="2023-03-03T19:30:34.698" v="79" actId="26606"/>
          <ac:graphicFrameMkLst>
            <pc:docMk/>
            <pc:sldMk cId="2050718082" sldId="279"/>
            <ac:graphicFrameMk id="8" creationId="{E894A182-6E37-5413-11BD-B4329C79F90B}"/>
          </ac:graphicFrameMkLst>
        </pc:graphicFrameChg>
      </pc:sldChg>
      <pc:sldChg chg="addSp delSp modSp mod">
        <pc:chgData name="Maria Jaramillo Cabrera" userId="7ace66bc30a954f7" providerId="LiveId" clId="{93B994E9-225D-4985-8947-31ED0E6A5BA7}" dt="2023-03-13T15:19:29.899" v="3145" actId="113"/>
        <pc:sldMkLst>
          <pc:docMk/>
          <pc:sldMk cId="59138212" sldId="281"/>
        </pc:sldMkLst>
        <pc:spChg chg="mod">
          <ac:chgData name="Maria Jaramillo Cabrera" userId="7ace66bc30a954f7" providerId="LiveId" clId="{93B994E9-225D-4985-8947-31ED0E6A5BA7}" dt="2023-03-13T15:19:29.899" v="3145" actId="113"/>
          <ac:spMkLst>
            <pc:docMk/>
            <pc:sldMk cId="59138212" sldId="281"/>
            <ac:spMk id="2" creationId="{7C64AF9E-6B5D-3AF1-00F7-3DDEEE0415DA}"/>
          </ac:spMkLst>
        </pc:spChg>
        <pc:spChg chg="add del mod">
          <ac:chgData name="Maria Jaramillo Cabrera" userId="7ace66bc30a954f7" providerId="LiveId" clId="{93B994E9-225D-4985-8947-31ED0E6A5BA7}" dt="2023-03-03T19:32:51.857" v="149"/>
          <ac:spMkLst>
            <pc:docMk/>
            <pc:sldMk cId="59138212" sldId="281"/>
            <ac:spMk id="3" creationId="{88802620-9244-C6EF-5D98-3D2E9601E5B4}"/>
          </ac:spMkLst>
        </pc:spChg>
        <pc:spChg chg="add mod">
          <ac:chgData name="Maria Jaramillo Cabrera" userId="7ace66bc30a954f7" providerId="LiveId" clId="{93B994E9-225D-4985-8947-31ED0E6A5BA7}" dt="2023-03-06T15:55:23.865" v="2892" actId="1076"/>
          <ac:spMkLst>
            <pc:docMk/>
            <pc:sldMk cId="59138212" sldId="281"/>
            <ac:spMk id="4" creationId="{E588A0C5-9D7F-402C-6721-A10D0A8A35C2}"/>
          </ac:spMkLst>
        </pc:spChg>
        <pc:spChg chg="add mod">
          <ac:chgData name="Maria Jaramillo Cabrera" userId="7ace66bc30a954f7" providerId="LiveId" clId="{93B994E9-225D-4985-8947-31ED0E6A5BA7}" dt="2023-03-06T15:55:13.839" v="2891" actId="255"/>
          <ac:spMkLst>
            <pc:docMk/>
            <pc:sldMk cId="59138212" sldId="281"/>
            <ac:spMk id="6" creationId="{EB26A0B0-19B7-79F3-024A-E7FA92764EC3}"/>
          </ac:spMkLst>
        </pc:spChg>
        <pc:graphicFrameChg chg="mod">
          <ac:chgData name="Maria Jaramillo Cabrera" userId="7ace66bc30a954f7" providerId="LiveId" clId="{93B994E9-225D-4985-8947-31ED0E6A5BA7}" dt="2023-03-06T16:04:28.776" v="2989"/>
          <ac:graphicFrameMkLst>
            <pc:docMk/>
            <pc:sldMk cId="59138212" sldId="281"/>
            <ac:graphicFrameMk id="5" creationId="{9CB801E5-0B13-C11C-CADB-FA4AE9D12769}"/>
          </ac:graphicFrameMkLst>
        </pc:graphicFrameChg>
        <pc:graphicFrameChg chg="mod">
          <ac:chgData name="Maria Jaramillo Cabrera" userId="7ace66bc30a954f7" providerId="LiveId" clId="{93B994E9-225D-4985-8947-31ED0E6A5BA7}" dt="2023-03-06T16:04:28.776" v="2989"/>
          <ac:graphicFrameMkLst>
            <pc:docMk/>
            <pc:sldMk cId="59138212" sldId="281"/>
            <ac:graphicFrameMk id="8" creationId="{67C0A7DA-C887-1380-22C3-33E31D4C4D64}"/>
          </ac:graphicFrameMkLst>
        </pc:graphicFrameChg>
      </pc:sldChg>
      <pc:sldChg chg="addSp delSp modSp mod">
        <pc:chgData name="Maria Jaramillo Cabrera" userId="7ace66bc30a954f7" providerId="LiveId" clId="{93B994E9-225D-4985-8947-31ED0E6A5BA7}" dt="2023-03-13T15:19:14.808" v="3141" actId="113"/>
        <pc:sldMkLst>
          <pc:docMk/>
          <pc:sldMk cId="3597087364" sldId="283"/>
        </pc:sldMkLst>
        <pc:spChg chg="mod">
          <ac:chgData name="Maria Jaramillo Cabrera" userId="7ace66bc30a954f7" providerId="LiveId" clId="{93B994E9-225D-4985-8947-31ED0E6A5BA7}" dt="2023-03-13T15:19:14.808" v="3141" actId="113"/>
          <ac:spMkLst>
            <pc:docMk/>
            <pc:sldMk cId="3597087364" sldId="283"/>
            <ac:spMk id="2" creationId="{E9BF9298-A7DF-8526-37F4-A5FEBC6F8DF3}"/>
          </ac:spMkLst>
        </pc:spChg>
        <pc:spChg chg="add mod">
          <ac:chgData name="Maria Jaramillo Cabrera" userId="7ace66bc30a954f7" providerId="LiveId" clId="{93B994E9-225D-4985-8947-31ED0E6A5BA7}" dt="2023-03-06T15:54:22.397" v="2886" actId="1076"/>
          <ac:spMkLst>
            <pc:docMk/>
            <pc:sldMk cId="3597087364" sldId="283"/>
            <ac:spMk id="3" creationId="{DA4AFC43-D998-88B8-D9EF-58A75133FC6D}"/>
          </ac:spMkLst>
        </pc:spChg>
        <pc:spChg chg="del">
          <ac:chgData name="Maria Jaramillo Cabrera" userId="7ace66bc30a954f7" providerId="LiveId" clId="{93B994E9-225D-4985-8947-31ED0E6A5BA7}" dt="2023-03-03T19:30:01.294" v="70" actId="478"/>
          <ac:spMkLst>
            <pc:docMk/>
            <pc:sldMk cId="3597087364" sldId="283"/>
            <ac:spMk id="4" creationId="{9C12B68A-3FFC-F825-96C7-436AE7DDAC3B}"/>
          </ac:spMkLst>
        </pc:spChg>
        <pc:graphicFrameChg chg="mod">
          <ac:chgData name="Maria Jaramillo Cabrera" userId="7ace66bc30a954f7" providerId="LiveId" clId="{93B994E9-225D-4985-8947-31ED0E6A5BA7}" dt="2023-03-06T16:04:28.776" v="2989"/>
          <ac:graphicFrameMkLst>
            <pc:docMk/>
            <pc:sldMk cId="3597087364" sldId="283"/>
            <ac:graphicFrameMk id="6" creationId="{8B986DF1-2C07-6EB7-9580-D4714441CEC5}"/>
          </ac:graphicFrameMkLst>
        </pc:graphicFrameChg>
      </pc:sldChg>
      <pc:sldChg chg="addSp delSp modSp mod">
        <pc:chgData name="Maria Jaramillo Cabrera" userId="7ace66bc30a954f7" providerId="LiveId" clId="{93B994E9-225D-4985-8947-31ED0E6A5BA7}" dt="2023-03-13T15:19:44.137" v="3149" actId="113"/>
        <pc:sldMkLst>
          <pc:docMk/>
          <pc:sldMk cId="3344790714" sldId="284"/>
        </pc:sldMkLst>
        <pc:spChg chg="add del mod">
          <ac:chgData name="Maria Jaramillo Cabrera" userId="7ace66bc30a954f7" providerId="LiveId" clId="{93B994E9-225D-4985-8947-31ED0E6A5BA7}" dt="2023-03-03T20:02:11.996" v="769"/>
          <ac:spMkLst>
            <pc:docMk/>
            <pc:sldMk cId="3344790714" sldId="284"/>
            <ac:spMk id="2" creationId="{A11C8165-B0A0-8285-473B-871C7A4DFC49}"/>
          </ac:spMkLst>
        </pc:spChg>
        <pc:spChg chg="add del mod">
          <ac:chgData name="Maria Jaramillo Cabrera" userId="7ace66bc30a954f7" providerId="LiveId" clId="{93B994E9-225D-4985-8947-31ED0E6A5BA7}" dt="2023-03-03T20:02:11.996" v="769"/>
          <ac:spMkLst>
            <pc:docMk/>
            <pc:sldMk cId="3344790714" sldId="284"/>
            <ac:spMk id="3" creationId="{95ABF2D2-5C13-61BF-F162-EAA9968DE8A4}"/>
          </ac:spMkLst>
        </pc:spChg>
        <pc:spChg chg="add mod">
          <ac:chgData name="Maria Jaramillo Cabrera" userId="7ace66bc30a954f7" providerId="LiveId" clId="{93B994E9-225D-4985-8947-31ED0E6A5BA7}" dt="2023-03-06T15:56:36.659" v="2913" actId="2711"/>
          <ac:spMkLst>
            <pc:docMk/>
            <pc:sldMk cId="3344790714" sldId="284"/>
            <ac:spMk id="4" creationId="{E8128972-824A-066B-F352-210C408442DA}"/>
          </ac:spMkLst>
        </pc:spChg>
        <pc:spChg chg="add mod">
          <ac:chgData name="Maria Jaramillo Cabrera" userId="7ace66bc30a954f7" providerId="LiveId" clId="{93B994E9-225D-4985-8947-31ED0E6A5BA7}" dt="2023-03-06T15:56:36.659" v="2913" actId="2711"/>
          <ac:spMkLst>
            <pc:docMk/>
            <pc:sldMk cId="3344790714" sldId="284"/>
            <ac:spMk id="5" creationId="{2AB2FFC7-9155-AC9D-8BC4-85B19E12BF5C}"/>
          </ac:spMkLst>
        </pc:spChg>
        <pc:spChg chg="mod">
          <ac:chgData name="Maria Jaramillo Cabrera" userId="7ace66bc30a954f7" providerId="LiveId" clId="{93B994E9-225D-4985-8947-31ED0E6A5BA7}" dt="2023-03-13T15:19:44.137" v="3149" actId="113"/>
          <ac:spMkLst>
            <pc:docMk/>
            <pc:sldMk cId="3344790714" sldId="284"/>
            <ac:spMk id="7" creationId="{C489A067-E0B7-6899-4C08-C6C5125A83C2}"/>
          </ac:spMkLst>
        </pc:spChg>
        <pc:graphicFrameChg chg="mod">
          <ac:chgData name="Maria Jaramillo Cabrera" userId="7ace66bc30a954f7" providerId="LiveId" clId="{93B994E9-225D-4985-8947-31ED0E6A5BA7}" dt="2023-03-06T16:04:28.776" v="2989"/>
          <ac:graphicFrameMkLst>
            <pc:docMk/>
            <pc:sldMk cId="3344790714" sldId="284"/>
            <ac:graphicFrameMk id="10" creationId="{ABE8C043-852B-05A3-41A3-3F884AA811BC}"/>
          </ac:graphicFrameMkLst>
        </pc:graphicFrameChg>
        <pc:graphicFrameChg chg="mod">
          <ac:chgData name="Maria Jaramillo Cabrera" userId="7ace66bc30a954f7" providerId="LiveId" clId="{93B994E9-225D-4985-8947-31ED0E6A5BA7}" dt="2023-03-06T16:04:28.776" v="2989"/>
          <ac:graphicFrameMkLst>
            <pc:docMk/>
            <pc:sldMk cId="3344790714" sldId="284"/>
            <ac:graphicFrameMk id="12" creationId="{EA11D977-38D6-07C7-6D52-8EBFACEBEB62}"/>
          </ac:graphicFrameMkLst>
        </pc:graphicFrameChg>
      </pc:sldChg>
      <pc:sldChg chg="addSp modSp mod">
        <pc:chgData name="Maria Jaramillo Cabrera" userId="7ace66bc30a954f7" providerId="LiveId" clId="{93B994E9-225D-4985-8947-31ED0E6A5BA7}" dt="2023-03-13T15:20:00.281" v="3153" actId="113"/>
        <pc:sldMkLst>
          <pc:docMk/>
          <pc:sldMk cId="2020017663" sldId="285"/>
        </pc:sldMkLst>
        <pc:spChg chg="mod">
          <ac:chgData name="Maria Jaramillo Cabrera" userId="7ace66bc30a954f7" providerId="LiveId" clId="{93B994E9-225D-4985-8947-31ED0E6A5BA7}" dt="2023-03-13T15:20:00.281" v="3153" actId="113"/>
          <ac:spMkLst>
            <pc:docMk/>
            <pc:sldMk cId="2020017663" sldId="285"/>
            <ac:spMk id="2" creationId="{C7F31F08-37C1-36E1-28C0-0D22C94222F5}"/>
          </ac:spMkLst>
        </pc:spChg>
        <pc:spChg chg="add mod">
          <ac:chgData name="Maria Jaramillo Cabrera" userId="7ace66bc30a954f7" providerId="LiveId" clId="{93B994E9-225D-4985-8947-31ED0E6A5BA7}" dt="2023-03-06T15:57:21.661" v="2920" actId="255"/>
          <ac:spMkLst>
            <pc:docMk/>
            <pc:sldMk cId="2020017663" sldId="285"/>
            <ac:spMk id="3" creationId="{04BE63EB-713D-5ABA-C07B-501FA8073F54}"/>
          </ac:spMkLst>
        </pc:spChg>
        <pc:spChg chg="add mod">
          <ac:chgData name="Maria Jaramillo Cabrera" userId="7ace66bc30a954f7" providerId="LiveId" clId="{93B994E9-225D-4985-8947-31ED0E6A5BA7}" dt="2023-03-06T15:57:21.661" v="2920" actId="255"/>
          <ac:spMkLst>
            <pc:docMk/>
            <pc:sldMk cId="2020017663" sldId="285"/>
            <ac:spMk id="4" creationId="{DEAD3DCC-3608-0492-FABE-916F04D8D5B2}"/>
          </ac:spMkLst>
        </pc:spChg>
        <pc:graphicFrameChg chg="mod">
          <ac:chgData name="Maria Jaramillo Cabrera" userId="7ace66bc30a954f7" providerId="LiveId" clId="{93B994E9-225D-4985-8947-31ED0E6A5BA7}" dt="2023-03-06T16:04:28.776" v="2989"/>
          <ac:graphicFrameMkLst>
            <pc:docMk/>
            <pc:sldMk cId="2020017663" sldId="285"/>
            <ac:graphicFrameMk id="5" creationId="{2FA77241-517E-223A-753A-F1AEB66619AD}"/>
          </ac:graphicFrameMkLst>
        </pc:graphicFrameChg>
        <pc:graphicFrameChg chg="mod">
          <ac:chgData name="Maria Jaramillo Cabrera" userId="7ace66bc30a954f7" providerId="LiveId" clId="{93B994E9-225D-4985-8947-31ED0E6A5BA7}" dt="2023-03-06T16:04:28.776" v="2989"/>
          <ac:graphicFrameMkLst>
            <pc:docMk/>
            <pc:sldMk cId="2020017663" sldId="285"/>
            <ac:graphicFrameMk id="6" creationId="{4DC9784C-9756-B2C8-CC66-68FAE79444BD}"/>
          </ac:graphicFrameMkLst>
        </pc:graphicFrameChg>
      </pc:sldChg>
      <pc:sldChg chg="addSp modSp mod">
        <pc:chgData name="Maria Jaramillo Cabrera" userId="7ace66bc30a954f7" providerId="LiveId" clId="{93B994E9-225D-4985-8947-31ED0E6A5BA7}" dt="2023-03-13T15:20:18.157" v="3157" actId="113"/>
        <pc:sldMkLst>
          <pc:docMk/>
          <pc:sldMk cId="4291401128" sldId="286"/>
        </pc:sldMkLst>
        <pc:spChg chg="mod">
          <ac:chgData name="Maria Jaramillo Cabrera" userId="7ace66bc30a954f7" providerId="LiveId" clId="{93B994E9-225D-4985-8947-31ED0E6A5BA7}" dt="2023-03-13T15:20:18.157" v="3157" actId="113"/>
          <ac:spMkLst>
            <pc:docMk/>
            <pc:sldMk cId="4291401128" sldId="286"/>
            <ac:spMk id="2" creationId="{10F56C2B-4F89-3436-FBBD-381A76197988}"/>
          </ac:spMkLst>
        </pc:spChg>
        <pc:spChg chg="add mod">
          <ac:chgData name="Maria Jaramillo Cabrera" userId="7ace66bc30a954f7" providerId="LiveId" clId="{93B994E9-225D-4985-8947-31ED0E6A5BA7}" dt="2023-03-06T15:58:10.258" v="2926" actId="2711"/>
          <ac:spMkLst>
            <pc:docMk/>
            <pc:sldMk cId="4291401128" sldId="286"/>
            <ac:spMk id="3" creationId="{32F817A5-B7FC-21B6-0764-A64A28837995}"/>
          </ac:spMkLst>
        </pc:spChg>
        <pc:spChg chg="add mod">
          <ac:chgData name="Maria Jaramillo Cabrera" userId="7ace66bc30a954f7" providerId="LiveId" clId="{93B994E9-225D-4985-8947-31ED0E6A5BA7}" dt="2023-03-06T15:58:10.258" v="2926" actId="2711"/>
          <ac:spMkLst>
            <pc:docMk/>
            <pc:sldMk cId="4291401128" sldId="286"/>
            <ac:spMk id="4" creationId="{BD62C49A-91FC-2C95-5154-6EE17D743334}"/>
          </ac:spMkLst>
        </pc:spChg>
        <pc:graphicFrameChg chg="mod">
          <ac:chgData name="Maria Jaramillo Cabrera" userId="7ace66bc30a954f7" providerId="LiveId" clId="{93B994E9-225D-4985-8947-31ED0E6A5BA7}" dt="2023-03-06T16:04:28.776" v="2989"/>
          <ac:graphicFrameMkLst>
            <pc:docMk/>
            <pc:sldMk cId="4291401128" sldId="286"/>
            <ac:graphicFrameMk id="5" creationId="{9A7BC899-CE94-E013-A075-C8E117F2EEC9}"/>
          </ac:graphicFrameMkLst>
        </pc:graphicFrameChg>
        <pc:graphicFrameChg chg="mod">
          <ac:chgData name="Maria Jaramillo Cabrera" userId="7ace66bc30a954f7" providerId="LiveId" clId="{93B994E9-225D-4985-8947-31ED0E6A5BA7}" dt="2023-03-06T16:04:28.776" v="2989"/>
          <ac:graphicFrameMkLst>
            <pc:docMk/>
            <pc:sldMk cId="4291401128" sldId="286"/>
            <ac:graphicFrameMk id="6" creationId="{380BEF48-765C-A248-ECBB-F8A29283E1A4}"/>
          </ac:graphicFrameMkLst>
        </pc:graphicFrameChg>
      </pc:sldChg>
      <pc:sldChg chg="addSp delSp modSp mod delDesignElem">
        <pc:chgData name="Maria Jaramillo Cabrera" userId="7ace66bc30a954f7" providerId="LiveId" clId="{93B994E9-225D-4985-8947-31ED0E6A5BA7}" dt="2023-03-13T15:19:07.666" v="3139" actId="113"/>
        <pc:sldMkLst>
          <pc:docMk/>
          <pc:sldMk cId="4139059357" sldId="287"/>
        </pc:sldMkLst>
        <pc:spChg chg="mod">
          <ac:chgData name="Maria Jaramillo Cabrera" userId="7ace66bc30a954f7" providerId="LiveId" clId="{93B994E9-225D-4985-8947-31ED0E6A5BA7}" dt="2023-03-13T15:19:07.666" v="3139" actId="113"/>
          <ac:spMkLst>
            <pc:docMk/>
            <pc:sldMk cId="4139059357" sldId="287"/>
            <ac:spMk id="2" creationId="{E23831CC-25D7-15FA-BF80-678E5672A3F3}"/>
          </ac:spMkLst>
        </pc:spChg>
        <pc:spChg chg="mod">
          <ac:chgData name="Maria Jaramillo Cabrera" userId="7ace66bc30a954f7" providerId="LiveId" clId="{93B994E9-225D-4985-8947-31ED0E6A5BA7}" dt="2023-03-13T15:10:27.206" v="3117" actId="113"/>
          <ac:spMkLst>
            <pc:docMk/>
            <pc:sldMk cId="4139059357" sldId="287"/>
            <ac:spMk id="5" creationId="{6CC4988B-0A8D-F49A-225E-220DB8AE788C}"/>
          </ac:spMkLst>
        </pc:spChg>
        <pc:spChg chg="add del">
          <ac:chgData name="Maria Jaramillo Cabrera" userId="7ace66bc30a954f7" providerId="LiveId" clId="{93B994E9-225D-4985-8947-31ED0E6A5BA7}" dt="2023-03-06T16:04:28.776" v="2989"/>
          <ac:spMkLst>
            <pc:docMk/>
            <pc:sldMk cId="4139059357" sldId="287"/>
            <ac:spMk id="13" creationId="{1A95671B-3CC6-4792-9114-B74FAEA224E6}"/>
          </ac:spMkLst>
        </pc:spChg>
      </pc:sldChg>
      <pc:sldChg chg="new del">
        <pc:chgData name="Maria Jaramillo Cabrera" userId="7ace66bc30a954f7" providerId="LiveId" clId="{93B994E9-225D-4985-8947-31ED0E6A5BA7}" dt="2023-03-03T19:32:31.447" v="146" actId="47"/>
        <pc:sldMkLst>
          <pc:docMk/>
          <pc:sldMk cId="954788145" sldId="288"/>
        </pc:sldMkLst>
      </pc:sldChg>
      <pc:sldChg chg="addSp delSp modSp new del mod">
        <pc:chgData name="Maria Jaramillo Cabrera" userId="7ace66bc30a954f7" providerId="LiveId" clId="{93B994E9-225D-4985-8947-31ED0E6A5BA7}" dt="2023-03-06T13:37:28.500" v="1379" actId="47"/>
        <pc:sldMkLst>
          <pc:docMk/>
          <pc:sldMk cId="2656937107" sldId="288"/>
        </pc:sldMkLst>
        <pc:spChg chg="mod">
          <ac:chgData name="Maria Jaramillo Cabrera" userId="7ace66bc30a954f7" providerId="LiveId" clId="{93B994E9-225D-4985-8947-31ED0E6A5BA7}" dt="2023-03-06T13:25:52.349" v="1327" actId="20577"/>
          <ac:spMkLst>
            <pc:docMk/>
            <pc:sldMk cId="2656937107" sldId="288"/>
            <ac:spMk id="2" creationId="{78C376FB-C3EC-9F1A-682A-E40433C7DF59}"/>
          </ac:spMkLst>
        </pc:spChg>
        <pc:spChg chg="del mod">
          <ac:chgData name="Maria Jaramillo Cabrera" userId="7ace66bc30a954f7" providerId="LiveId" clId="{93B994E9-225D-4985-8947-31ED0E6A5BA7}" dt="2023-03-06T13:16:00.250" v="1190"/>
          <ac:spMkLst>
            <pc:docMk/>
            <pc:sldMk cId="2656937107" sldId="288"/>
            <ac:spMk id="3" creationId="{82689481-A53F-DDE2-DC9B-43AE50883071}"/>
          </ac:spMkLst>
        </pc:spChg>
        <pc:spChg chg="add del mod">
          <ac:chgData name="Maria Jaramillo Cabrera" userId="7ace66bc30a954f7" providerId="LiveId" clId="{93B994E9-225D-4985-8947-31ED0E6A5BA7}" dt="2023-03-06T13:22:42.179" v="1245"/>
          <ac:spMkLst>
            <pc:docMk/>
            <pc:sldMk cId="2656937107" sldId="288"/>
            <ac:spMk id="6" creationId="{491B0F38-09A6-DC3A-F5E8-2426E621251A}"/>
          </ac:spMkLst>
        </pc:spChg>
        <pc:spChg chg="add del mod">
          <ac:chgData name="Maria Jaramillo Cabrera" userId="7ace66bc30a954f7" providerId="LiveId" clId="{93B994E9-225D-4985-8947-31ED0E6A5BA7}" dt="2023-03-06T13:36:02.593" v="1335"/>
          <ac:spMkLst>
            <pc:docMk/>
            <pc:sldMk cId="2656937107" sldId="288"/>
            <ac:spMk id="9" creationId="{46C31726-A185-53D0-95C7-EF34E6AAA052}"/>
          </ac:spMkLst>
        </pc:spChg>
        <pc:spChg chg="add mod">
          <ac:chgData name="Maria Jaramillo Cabrera" userId="7ace66bc30a954f7" providerId="LiveId" clId="{93B994E9-225D-4985-8947-31ED0E6A5BA7}" dt="2023-03-06T13:36:11.680" v="1338" actId="478"/>
          <ac:spMkLst>
            <pc:docMk/>
            <pc:sldMk cId="2656937107" sldId="288"/>
            <ac:spMk id="12" creationId="{589A5222-4DA1-A8C6-30F0-822FF06341FE}"/>
          </ac:spMkLst>
        </pc:spChg>
        <pc:graphicFrameChg chg="add del mod modGraphic">
          <ac:chgData name="Maria Jaramillo Cabrera" userId="7ace66bc30a954f7" providerId="LiveId" clId="{93B994E9-225D-4985-8947-31ED0E6A5BA7}" dt="2023-03-06T13:22:37.429" v="1244" actId="21"/>
          <ac:graphicFrameMkLst>
            <pc:docMk/>
            <pc:sldMk cId="2656937107" sldId="288"/>
            <ac:graphicFrameMk id="4" creationId="{0813034C-5528-166F-593D-B8902527FF05}"/>
          </ac:graphicFrameMkLst>
        </pc:graphicFrameChg>
        <pc:graphicFrameChg chg="add del mod modGraphic">
          <ac:chgData name="Maria Jaramillo Cabrera" userId="7ace66bc30a954f7" providerId="LiveId" clId="{93B994E9-225D-4985-8947-31ED0E6A5BA7}" dt="2023-03-06T13:36:01.110" v="1334" actId="478"/>
          <ac:graphicFrameMkLst>
            <pc:docMk/>
            <pc:sldMk cId="2656937107" sldId="288"/>
            <ac:graphicFrameMk id="7" creationId="{E10C259F-ED75-AB27-B74E-B0D7C8888170}"/>
          </ac:graphicFrameMkLst>
        </pc:graphicFrameChg>
        <pc:graphicFrameChg chg="add del mod modGraphic">
          <ac:chgData name="Maria Jaramillo Cabrera" userId="7ace66bc30a954f7" providerId="LiveId" clId="{93B994E9-225D-4985-8947-31ED0E6A5BA7}" dt="2023-03-06T13:36:11.680" v="1338" actId="478"/>
          <ac:graphicFrameMkLst>
            <pc:docMk/>
            <pc:sldMk cId="2656937107" sldId="288"/>
            <ac:graphicFrameMk id="10" creationId="{A427A9DF-FF1E-6C40-0721-A353C913887A}"/>
          </ac:graphicFrameMkLst>
        </pc:graphicFrameChg>
      </pc:sldChg>
      <pc:sldChg chg="addSp delSp modSp new mod">
        <pc:chgData name="Maria Jaramillo Cabrera" userId="7ace66bc30a954f7" providerId="LiveId" clId="{93B994E9-225D-4985-8947-31ED0E6A5BA7}" dt="2023-03-13T15:20:33.043" v="3160" actId="2711"/>
        <pc:sldMkLst>
          <pc:docMk/>
          <pc:sldMk cId="2574833252" sldId="289"/>
        </pc:sldMkLst>
        <pc:spChg chg="mod">
          <ac:chgData name="Maria Jaramillo Cabrera" userId="7ace66bc30a954f7" providerId="LiveId" clId="{93B994E9-225D-4985-8947-31ED0E6A5BA7}" dt="2023-03-13T15:20:33.043" v="3160" actId="2711"/>
          <ac:spMkLst>
            <pc:docMk/>
            <pc:sldMk cId="2574833252" sldId="289"/>
            <ac:spMk id="2" creationId="{C2F09163-CEA0-C99B-0A9B-C6B969E564FC}"/>
          </ac:spMkLst>
        </pc:spChg>
        <pc:spChg chg="del mod">
          <ac:chgData name="Maria Jaramillo Cabrera" userId="7ace66bc30a954f7" providerId="LiveId" clId="{93B994E9-225D-4985-8947-31ED0E6A5BA7}" dt="2023-03-06T15:59:15.164" v="2939" actId="478"/>
          <ac:spMkLst>
            <pc:docMk/>
            <pc:sldMk cId="2574833252" sldId="289"/>
            <ac:spMk id="3" creationId="{E89E489A-A5A7-67E9-6509-CD82990ED0B4}"/>
          </ac:spMkLst>
        </pc:spChg>
        <pc:spChg chg="del">
          <ac:chgData name="Maria Jaramillo Cabrera" userId="7ace66bc30a954f7" providerId="LiveId" clId="{93B994E9-225D-4985-8947-31ED0E6A5BA7}" dt="2023-03-06T13:36:24.082" v="1340"/>
          <ac:spMkLst>
            <pc:docMk/>
            <pc:sldMk cId="2574833252" sldId="289"/>
            <ac:spMk id="4" creationId="{E6AF04F6-F323-35E1-F53C-81821014A589}"/>
          </ac:spMkLst>
        </pc:spChg>
        <pc:spChg chg="del mod">
          <ac:chgData name="Maria Jaramillo Cabrera" userId="7ace66bc30a954f7" providerId="LiveId" clId="{93B994E9-225D-4985-8947-31ED0E6A5BA7}" dt="2023-03-06T15:59:20.496" v="2940" actId="478"/>
          <ac:spMkLst>
            <pc:docMk/>
            <pc:sldMk cId="2574833252" sldId="289"/>
            <ac:spMk id="5" creationId="{B3BD95D7-FD1C-D547-D84D-EBA4C8D70495}"/>
          </ac:spMkLst>
        </pc:spChg>
        <pc:spChg chg="del">
          <ac:chgData name="Maria Jaramillo Cabrera" userId="7ace66bc30a954f7" providerId="LiveId" clId="{93B994E9-225D-4985-8947-31ED0E6A5BA7}" dt="2023-03-06T13:36:29.304" v="1341"/>
          <ac:spMkLst>
            <pc:docMk/>
            <pc:sldMk cId="2574833252" sldId="289"/>
            <ac:spMk id="6" creationId="{EC55D366-693D-B1B8-C1F7-06FC21F9C40A}"/>
          </ac:spMkLst>
        </pc:spChg>
        <pc:spChg chg="add del mod">
          <ac:chgData name="Maria Jaramillo Cabrera" userId="7ace66bc30a954f7" providerId="LiveId" clId="{93B994E9-225D-4985-8947-31ED0E6A5BA7}" dt="2023-03-06T13:38:54.266" v="1410"/>
          <ac:spMkLst>
            <pc:docMk/>
            <pc:sldMk cId="2574833252" sldId="289"/>
            <ac:spMk id="10" creationId="{5A727279-3D2D-D7E0-AF25-B04F15C0E22F}"/>
          </ac:spMkLst>
        </pc:spChg>
        <pc:spChg chg="add mod">
          <ac:chgData name="Maria Jaramillo Cabrera" userId="7ace66bc30a954f7" providerId="LiveId" clId="{93B994E9-225D-4985-8947-31ED0E6A5BA7}" dt="2023-03-06T15:59:47.635" v="2943" actId="2711"/>
          <ac:spMkLst>
            <pc:docMk/>
            <pc:sldMk cId="2574833252" sldId="289"/>
            <ac:spMk id="12" creationId="{566B6E5B-6D1C-DE32-A2B5-E328A79735E2}"/>
          </ac:spMkLst>
        </pc:spChg>
        <pc:spChg chg="add mod">
          <ac:chgData name="Maria Jaramillo Cabrera" userId="7ace66bc30a954f7" providerId="LiveId" clId="{93B994E9-225D-4985-8947-31ED0E6A5BA7}" dt="2023-03-06T15:59:47.635" v="2943" actId="2711"/>
          <ac:spMkLst>
            <pc:docMk/>
            <pc:sldMk cId="2574833252" sldId="289"/>
            <ac:spMk id="13" creationId="{F2A9153C-C09C-2A61-3FCA-0EBF3FD36931}"/>
          </ac:spMkLst>
        </pc:spChg>
        <pc:spChg chg="add del mod">
          <ac:chgData name="Maria Jaramillo Cabrera" userId="7ace66bc30a954f7" providerId="LiveId" clId="{93B994E9-225D-4985-8947-31ED0E6A5BA7}" dt="2023-03-06T15:59:34.390" v="2942" actId="478"/>
          <ac:spMkLst>
            <pc:docMk/>
            <pc:sldMk cId="2574833252" sldId="289"/>
            <ac:spMk id="15" creationId="{8B645E92-9736-B42F-E1C5-CD75E60B8CDE}"/>
          </ac:spMkLst>
        </pc:spChg>
        <pc:spChg chg="add del mod">
          <ac:chgData name="Maria Jaramillo Cabrera" userId="7ace66bc30a954f7" providerId="LiveId" clId="{93B994E9-225D-4985-8947-31ED0E6A5BA7}" dt="2023-03-06T15:59:30.138" v="2941" actId="478"/>
          <ac:spMkLst>
            <pc:docMk/>
            <pc:sldMk cId="2574833252" sldId="289"/>
            <ac:spMk id="17" creationId="{DCA7DB14-6672-3F79-9251-E609BB6CFEE9}"/>
          </ac:spMkLst>
        </pc:spChg>
        <pc:spChg chg="add del mod">
          <ac:chgData name="Maria Jaramillo Cabrera" userId="7ace66bc30a954f7" providerId="LiveId" clId="{93B994E9-225D-4985-8947-31ED0E6A5BA7}" dt="2023-03-06T16:13:26.257" v="3115" actId="20577"/>
          <ac:spMkLst>
            <pc:docMk/>
            <pc:sldMk cId="2574833252" sldId="289"/>
            <ac:spMk id="18" creationId="{3A69558A-5B81-8EAB-F9FC-1CA3BFE5C872}"/>
          </ac:spMkLst>
        </pc:spChg>
        <pc:graphicFrameChg chg="add mod modGraphic">
          <ac:chgData name="Maria Jaramillo Cabrera" userId="7ace66bc30a954f7" providerId="LiveId" clId="{93B994E9-225D-4985-8947-31ED0E6A5BA7}" dt="2023-03-06T13:44:05.160" v="1453"/>
          <ac:graphicFrameMkLst>
            <pc:docMk/>
            <pc:sldMk cId="2574833252" sldId="289"/>
            <ac:graphicFrameMk id="7" creationId="{44D9C141-E1BC-147F-5383-15AFE5F5BD1E}"/>
          </ac:graphicFrameMkLst>
        </pc:graphicFrameChg>
        <pc:graphicFrameChg chg="add del mod modGraphic">
          <ac:chgData name="Maria Jaramillo Cabrera" userId="7ace66bc30a954f7" providerId="LiveId" clId="{93B994E9-225D-4985-8947-31ED0E6A5BA7}" dt="2023-03-06T13:38:47.298" v="1409" actId="478"/>
          <ac:graphicFrameMkLst>
            <pc:docMk/>
            <pc:sldMk cId="2574833252" sldId="289"/>
            <ac:graphicFrameMk id="8" creationId="{10A27362-350C-A452-24CF-73ACB3E49028}"/>
          </ac:graphicFrameMkLst>
        </pc:graphicFrameChg>
        <pc:graphicFrameChg chg="add mod modGraphic">
          <ac:chgData name="Maria Jaramillo Cabrera" userId="7ace66bc30a954f7" providerId="LiveId" clId="{93B994E9-225D-4985-8947-31ED0E6A5BA7}" dt="2023-03-06T13:44:01.059" v="1452"/>
          <ac:graphicFrameMkLst>
            <pc:docMk/>
            <pc:sldMk cId="2574833252" sldId="289"/>
            <ac:graphicFrameMk id="11" creationId="{28E53879-F067-048E-82B7-2240B08DE827}"/>
          </ac:graphicFrameMkLst>
        </pc:graphicFrameChg>
      </pc:sldChg>
      <pc:sldChg chg="new del">
        <pc:chgData name="Maria Jaramillo Cabrera" userId="7ace66bc30a954f7" providerId="LiveId" clId="{93B994E9-225D-4985-8947-31ED0E6A5BA7}" dt="2023-03-06T13:37:40.930" v="1383" actId="47"/>
        <pc:sldMkLst>
          <pc:docMk/>
          <pc:sldMk cId="776125372" sldId="290"/>
        </pc:sldMkLst>
      </pc:sldChg>
      <pc:sldChg chg="addSp delSp modSp new mod">
        <pc:chgData name="Maria Jaramillo Cabrera" userId="7ace66bc30a954f7" providerId="LiveId" clId="{93B994E9-225D-4985-8947-31ED0E6A5BA7}" dt="2023-03-13T15:20:39.522" v="3161" actId="2711"/>
        <pc:sldMkLst>
          <pc:docMk/>
          <pc:sldMk cId="1653579825" sldId="290"/>
        </pc:sldMkLst>
        <pc:spChg chg="mod">
          <ac:chgData name="Maria Jaramillo Cabrera" userId="7ace66bc30a954f7" providerId="LiveId" clId="{93B994E9-225D-4985-8947-31ED0E6A5BA7}" dt="2023-03-13T15:20:39.522" v="3161" actId="2711"/>
          <ac:spMkLst>
            <pc:docMk/>
            <pc:sldMk cId="1653579825" sldId="290"/>
            <ac:spMk id="2" creationId="{A3D5A791-94A4-C817-0612-88E8D503A5E7}"/>
          </ac:spMkLst>
        </pc:spChg>
        <pc:spChg chg="mod">
          <ac:chgData name="Maria Jaramillo Cabrera" userId="7ace66bc30a954f7" providerId="LiveId" clId="{93B994E9-225D-4985-8947-31ED0E6A5BA7}" dt="2023-03-06T16:04:28.776" v="2989"/>
          <ac:spMkLst>
            <pc:docMk/>
            <pc:sldMk cId="1653579825" sldId="290"/>
            <ac:spMk id="3" creationId="{06525A31-6EC9-8A3B-78CC-5332E4D78E8B}"/>
          </ac:spMkLst>
        </pc:spChg>
        <pc:spChg chg="del">
          <ac:chgData name="Maria Jaramillo Cabrera" userId="7ace66bc30a954f7" providerId="LiveId" clId="{93B994E9-225D-4985-8947-31ED0E6A5BA7}" dt="2023-03-06T13:38:07.519" v="1388"/>
          <ac:spMkLst>
            <pc:docMk/>
            <pc:sldMk cId="1653579825" sldId="290"/>
            <ac:spMk id="4" creationId="{AE241B6E-C0AD-6142-5A2E-9D138E58CD26}"/>
          </ac:spMkLst>
        </pc:spChg>
        <pc:spChg chg="mod">
          <ac:chgData name="Maria Jaramillo Cabrera" userId="7ace66bc30a954f7" providerId="LiveId" clId="{93B994E9-225D-4985-8947-31ED0E6A5BA7}" dt="2023-03-06T16:04:28.776" v="2989"/>
          <ac:spMkLst>
            <pc:docMk/>
            <pc:sldMk cId="1653579825" sldId="290"/>
            <ac:spMk id="5" creationId="{54775EF7-8A57-8A9E-6DA4-C05ABFA342E3}"/>
          </ac:spMkLst>
        </pc:spChg>
        <pc:spChg chg="del">
          <ac:chgData name="Maria Jaramillo Cabrera" userId="7ace66bc30a954f7" providerId="LiveId" clId="{93B994E9-225D-4985-8947-31ED0E6A5BA7}" dt="2023-03-06T13:38:23.070" v="1391"/>
          <ac:spMkLst>
            <pc:docMk/>
            <pc:sldMk cId="1653579825" sldId="290"/>
            <ac:spMk id="6" creationId="{4EC5E865-C2E9-B2B3-6F89-07A5338575D8}"/>
          </ac:spMkLst>
        </pc:spChg>
        <pc:spChg chg="add del mod">
          <ac:chgData name="Maria Jaramillo Cabrera" userId="7ace66bc30a954f7" providerId="LiveId" clId="{93B994E9-225D-4985-8947-31ED0E6A5BA7}" dt="2023-03-06T13:38:17.600" v="1390"/>
          <ac:spMkLst>
            <pc:docMk/>
            <pc:sldMk cId="1653579825" sldId="290"/>
            <ac:spMk id="9" creationId="{36C392A2-C64E-8077-315F-955517F259C9}"/>
          </ac:spMkLst>
        </pc:spChg>
        <pc:spChg chg="add mod">
          <ac:chgData name="Maria Jaramillo Cabrera" userId="7ace66bc30a954f7" providerId="LiveId" clId="{93B994E9-225D-4985-8947-31ED0E6A5BA7}" dt="2023-03-06T16:13:16.037" v="3101" actId="20577"/>
          <ac:spMkLst>
            <pc:docMk/>
            <pc:sldMk cId="1653579825" sldId="290"/>
            <ac:spMk id="12" creationId="{7249600C-DD38-B92F-04A2-3F64F96E0494}"/>
          </ac:spMkLst>
        </pc:spChg>
        <pc:graphicFrameChg chg="add del mod">
          <ac:chgData name="Maria Jaramillo Cabrera" userId="7ace66bc30a954f7" providerId="LiveId" clId="{93B994E9-225D-4985-8947-31ED0E6A5BA7}" dt="2023-03-06T13:38:15.720" v="1389" actId="478"/>
          <ac:graphicFrameMkLst>
            <pc:docMk/>
            <pc:sldMk cId="1653579825" sldId="290"/>
            <ac:graphicFrameMk id="7" creationId="{AD782340-6099-2973-402B-C8B628501436}"/>
          </ac:graphicFrameMkLst>
        </pc:graphicFrameChg>
        <pc:graphicFrameChg chg="add mod modGraphic">
          <ac:chgData name="Maria Jaramillo Cabrera" userId="7ace66bc30a954f7" providerId="LiveId" clId="{93B994E9-225D-4985-8947-31ED0E6A5BA7}" dt="2023-03-06T13:44:13.758" v="1454"/>
          <ac:graphicFrameMkLst>
            <pc:docMk/>
            <pc:sldMk cId="1653579825" sldId="290"/>
            <ac:graphicFrameMk id="10" creationId="{A9718440-2761-9FF8-0479-04F5A855343B}"/>
          </ac:graphicFrameMkLst>
        </pc:graphicFrameChg>
        <pc:graphicFrameChg chg="add mod modGraphic">
          <ac:chgData name="Maria Jaramillo Cabrera" userId="7ace66bc30a954f7" providerId="LiveId" clId="{93B994E9-225D-4985-8947-31ED0E6A5BA7}" dt="2023-03-06T13:45:02.279" v="1457" actId="14100"/>
          <ac:graphicFrameMkLst>
            <pc:docMk/>
            <pc:sldMk cId="1653579825" sldId="290"/>
            <ac:graphicFrameMk id="11" creationId="{F287654A-8CBE-963D-297F-ECBA8DB2737C}"/>
          </ac:graphicFrameMkLst>
        </pc:graphicFrameChg>
      </pc:sldChg>
      <pc:sldChg chg="new del">
        <pc:chgData name="Maria Jaramillo Cabrera" userId="7ace66bc30a954f7" providerId="LiveId" clId="{93B994E9-225D-4985-8947-31ED0E6A5BA7}" dt="2023-03-06T13:37:37.420" v="1382" actId="47"/>
        <pc:sldMkLst>
          <pc:docMk/>
          <pc:sldMk cId="83795081" sldId="291"/>
        </pc:sldMkLst>
      </pc:sldChg>
      <pc:sldChg chg="new del">
        <pc:chgData name="Maria Jaramillo Cabrera" userId="7ace66bc30a954f7" providerId="LiveId" clId="{93B994E9-225D-4985-8947-31ED0E6A5BA7}" dt="2023-03-06T14:00:20.458" v="1465" actId="47"/>
        <pc:sldMkLst>
          <pc:docMk/>
          <pc:sldMk cId="976757481" sldId="291"/>
        </pc:sldMkLst>
      </pc:sldChg>
      <pc:sldChg chg="new del">
        <pc:chgData name="Maria Jaramillo Cabrera" userId="7ace66bc30a954f7" providerId="LiveId" clId="{93B994E9-225D-4985-8947-31ED0E6A5BA7}" dt="2023-03-06T13:37:15.860" v="1377" actId="47"/>
        <pc:sldMkLst>
          <pc:docMk/>
          <pc:sldMk cId="1283798373" sldId="291"/>
        </pc:sldMkLst>
      </pc:sldChg>
      <pc:sldChg chg="addSp delSp modSp new mod">
        <pc:chgData name="Maria Jaramillo Cabrera" userId="7ace66bc30a954f7" providerId="LiveId" clId="{93B994E9-225D-4985-8947-31ED0E6A5BA7}" dt="2023-03-13T15:20:55.119" v="3165" actId="2711"/>
        <pc:sldMkLst>
          <pc:docMk/>
          <pc:sldMk cId="1725360053" sldId="291"/>
        </pc:sldMkLst>
        <pc:spChg chg="mod">
          <ac:chgData name="Maria Jaramillo Cabrera" userId="7ace66bc30a954f7" providerId="LiveId" clId="{93B994E9-225D-4985-8947-31ED0E6A5BA7}" dt="2023-03-13T15:20:51.560" v="3164" actId="2711"/>
          <ac:spMkLst>
            <pc:docMk/>
            <pc:sldMk cId="1725360053" sldId="291"/>
            <ac:spMk id="2" creationId="{E691E051-0E0C-68D6-4B92-90E683DBDDD8}"/>
          </ac:spMkLst>
        </pc:spChg>
        <pc:spChg chg="mod">
          <ac:chgData name="Maria Jaramillo Cabrera" userId="7ace66bc30a954f7" providerId="LiveId" clId="{93B994E9-225D-4985-8947-31ED0E6A5BA7}" dt="2023-03-06T16:04:28.776" v="2989"/>
          <ac:spMkLst>
            <pc:docMk/>
            <pc:sldMk cId="1725360053" sldId="291"/>
            <ac:spMk id="3" creationId="{07274D83-B0C6-E2F4-1041-2CC9890BD484}"/>
          </ac:spMkLst>
        </pc:spChg>
        <pc:spChg chg="mod">
          <ac:chgData name="Maria Jaramillo Cabrera" userId="7ace66bc30a954f7" providerId="LiveId" clId="{93B994E9-225D-4985-8947-31ED0E6A5BA7}" dt="2023-03-06T16:04:28.776" v="2989"/>
          <ac:spMkLst>
            <pc:docMk/>
            <pc:sldMk cId="1725360053" sldId="291"/>
            <ac:spMk id="4" creationId="{D026CD78-4FFA-7C42-16A4-0D1DC4029D7D}"/>
          </ac:spMkLst>
        </pc:spChg>
        <pc:spChg chg="mod">
          <ac:chgData name="Maria Jaramillo Cabrera" userId="7ace66bc30a954f7" providerId="LiveId" clId="{93B994E9-225D-4985-8947-31ED0E6A5BA7}" dt="2023-03-06T16:04:28.776" v="2989"/>
          <ac:spMkLst>
            <pc:docMk/>
            <pc:sldMk cId="1725360053" sldId="291"/>
            <ac:spMk id="5" creationId="{423C0F15-05FE-8ECB-2F76-7D6F54F511A2}"/>
          </ac:spMkLst>
        </pc:spChg>
        <pc:spChg chg="mod">
          <ac:chgData name="Maria Jaramillo Cabrera" userId="7ace66bc30a954f7" providerId="LiveId" clId="{93B994E9-225D-4985-8947-31ED0E6A5BA7}" dt="2023-03-06T16:04:28.776" v="2989"/>
          <ac:spMkLst>
            <pc:docMk/>
            <pc:sldMk cId="1725360053" sldId="291"/>
            <ac:spMk id="6" creationId="{B7BC1505-E06F-0BAF-689A-0BF717F720FD}"/>
          </ac:spMkLst>
        </pc:spChg>
        <pc:spChg chg="add mod">
          <ac:chgData name="Maria Jaramillo Cabrera" userId="7ace66bc30a954f7" providerId="LiveId" clId="{93B994E9-225D-4985-8947-31ED0E6A5BA7}" dt="2023-03-13T15:20:45.713" v="3162" actId="2711"/>
          <ac:spMkLst>
            <pc:docMk/>
            <pc:sldMk cId="1725360053" sldId="291"/>
            <ac:spMk id="7" creationId="{512D80D5-0DD4-6908-9B2B-938154B006BC}"/>
          </ac:spMkLst>
        </pc:spChg>
        <pc:spChg chg="add mod">
          <ac:chgData name="Maria Jaramillo Cabrera" userId="7ace66bc30a954f7" providerId="LiveId" clId="{93B994E9-225D-4985-8947-31ED0E6A5BA7}" dt="2023-03-13T15:20:55.119" v="3165" actId="2711"/>
          <ac:spMkLst>
            <pc:docMk/>
            <pc:sldMk cId="1725360053" sldId="291"/>
            <ac:spMk id="8" creationId="{C7219C16-C7D8-D57A-C5AE-BF82C60BD74C}"/>
          </ac:spMkLst>
        </pc:spChg>
        <pc:spChg chg="add del mod">
          <ac:chgData name="Maria Jaramillo Cabrera" userId="7ace66bc30a954f7" providerId="LiveId" clId="{93B994E9-225D-4985-8947-31ED0E6A5BA7}" dt="2023-03-06T14:37:17.021" v="2462" actId="478"/>
          <ac:spMkLst>
            <pc:docMk/>
            <pc:sldMk cId="1725360053" sldId="291"/>
            <ac:spMk id="9" creationId="{9165230E-E6AB-E1EC-EE9C-540D1B4319B3}"/>
          </ac:spMkLst>
        </pc:spChg>
      </pc:sldChg>
      <pc:sldChg chg="new del">
        <pc:chgData name="Maria Jaramillo Cabrera" userId="7ace66bc30a954f7" providerId="LiveId" clId="{93B994E9-225D-4985-8947-31ED0E6A5BA7}" dt="2023-03-06T13:37:51.680" v="1387" actId="47"/>
        <pc:sldMkLst>
          <pc:docMk/>
          <pc:sldMk cId="2263420397" sldId="291"/>
        </pc:sldMkLst>
      </pc:sldChg>
      <pc:sldChg chg="new del">
        <pc:chgData name="Maria Jaramillo Cabrera" userId="7ace66bc30a954f7" providerId="LiveId" clId="{93B994E9-225D-4985-8947-31ED0E6A5BA7}" dt="2023-03-06T14:00:22.140" v="1467" actId="47"/>
        <pc:sldMkLst>
          <pc:docMk/>
          <pc:sldMk cId="838784220" sldId="292"/>
        </pc:sldMkLst>
      </pc:sldChg>
      <pc:sldChg chg="new del">
        <pc:chgData name="Maria Jaramillo Cabrera" userId="7ace66bc30a954f7" providerId="LiveId" clId="{93B994E9-225D-4985-8947-31ED0E6A5BA7}" dt="2023-03-06T13:37:43.470" v="1384" actId="47"/>
        <pc:sldMkLst>
          <pc:docMk/>
          <pc:sldMk cId="2177017866" sldId="292"/>
        </pc:sldMkLst>
      </pc:sldChg>
      <pc:sldChg chg="new del">
        <pc:chgData name="Maria Jaramillo Cabrera" userId="7ace66bc30a954f7" providerId="LiveId" clId="{93B994E9-225D-4985-8947-31ED0E6A5BA7}" dt="2023-03-06T14:35:45.153" v="2460" actId="47"/>
        <pc:sldMkLst>
          <pc:docMk/>
          <pc:sldMk cId="3501504360" sldId="292"/>
        </pc:sldMkLst>
      </pc:sldChg>
      <pc:sldChg chg="addSp delSp modSp add mod">
        <pc:chgData name="Maria Jaramillo Cabrera" userId="7ace66bc30a954f7" providerId="LiveId" clId="{93B994E9-225D-4985-8947-31ED0E6A5BA7}" dt="2023-03-13T15:21:03.702" v="3167" actId="113"/>
        <pc:sldMkLst>
          <pc:docMk/>
          <pc:sldMk cId="469927370" sldId="293"/>
        </pc:sldMkLst>
        <pc:spChg chg="mod">
          <ac:chgData name="Maria Jaramillo Cabrera" userId="7ace66bc30a954f7" providerId="LiveId" clId="{93B994E9-225D-4985-8947-31ED0E6A5BA7}" dt="2023-03-13T15:21:03.702" v="3167" actId="113"/>
          <ac:spMkLst>
            <pc:docMk/>
            <pc:sldMk cId="469927370" sldId="293"/>
            <ac:spMk id="2" creationId="{E691E051-0E0C-68D6-4B92-90E683DBDDD8}"/>
          </ac:spMkLst>
        </pc:spChg>
        <pc:spChg chg="mod">
          <ac:chgData name="Maria Jaramillo Cabrera" userId="7ace66bc30a954f7" providerId="LiveId" clId="{93B994E9-225D-4985-8947-31ED0E6A5BA7}" dt="2023-03-06T16:04:28.776" v="2989"/>
          <ac:spMkLst>
            <pc:docMk/>
            <pc:sldMk cId="469927370" sldId="293"/>
            <ac:spMk id="3" creationId="{07274D83-B0C6-E2F4-1041-2CC9890BD484}"/>
          </ac:spMkLst>
        </pc:spChg>
        <pc:spChg chg="mod">
          <ac:chgData name="Maria Jaramillo Cabrera" userId="7ace66bc30a954f7" providerId="LiveId" clId="{93B994E9-225D-4985-8947-31ED0E6A5BA7}" dt="2023-03-06T16:04:28.776" v="2989"/>
          <ac:spMkLst>
            <pc:docMk/>
            <pc:sldMk cId="469927370" sldId="293"/>
            <ac:spMk id="4" creationId="{D026CD78-4FFA-7C42-16A4-0D1DC4029D7D}"/>
          </ac:spMkLst>
        </pc:spChg>
        <pc:spChg chg="add del mod">
          <ac:chgData name="Maria Jaramillo Cabrera" userId="7ace66bc30a954f7" providerId="LiveId" clId="{93B994E9-225D-4985-8947-31ED0E6A5BA7}" dt="2023-03-06T16:04:28.776" v="2989"/>
          <ac:spMkLst>
            <pc:docMk/>
            <pc:sldMk cId="469927370" sldId="293"/>
            <ac:spMk id="5" creationId="{423C0F15-05FE-8ECB-2F76-7D6F54F511A2}"/>
          </ac:spMkLst>
        </pc:spChg>
        <pc:spChg chg="mod">
          <ac:chgData name="Maria Jaramillo Cabrera" userId="7ace66bc30a954f7" providerId="LiveId" clId="{93B994E9-225D-4985-8947-31ED0E6A5BA7}" dt="2023-03-06T16:04:28.776" v="2989"/>
          <ac:spMkLst>
            <pc:docMk/>
            <pc:sldMk cId="469927370" sldId="293"/>
            <ac:spMk id="6" creationId="{B7BC1505-E06F-0BAF-689A-0BF717F720FD}"/>
          </ac:spMkLst>
        </pc:spChg>
        <pc:spChg chg="mod">
          <ac:chgData name="Maria Jaramillo Cabrera" userId="7ace66bc30a954f7" providerId="LiveId" clId="{93B994E9-225D-4985-8947-31ED0E6A5BA7}" dt="2023-03-13T15:21:03.702" v="3167" actId="113"/>
          <ac:spMkLst>
            <pc:docMk/>
            <pc:sldMk cId="469927370" sldId="293"/>
            <ac:spMk id="7" creationId="{512D80D5-0DD4-6908-9B2B-938154B006BC}"/>
          </ac:spMkLst>
        </pc:spChg>
        <pc:spChg chg="mod">
          <ac:chgData name="Maria Jaramillo Cabrera" userId="7ace66bc30a954f7" providerId="LiveId" clId="{93B994E9-225D-4985-8947-31ED0E6A5BA7}" dt="2023-03-13T15:21:03.702" v="3167" actId="113"/>
          <ac:spMkLst>
            <pc:docMk/>
            <pc:sldMk cId="469927370" sldId="293"/>
            <ac:spMk id="8" creationId="{C7219C16-C7D8-D57A-C5AE-BF82C60BD74C}"/>
          </ac:spMkLst>
        </pc:spChg>
        <pc:spChg chg="del">
          <ac:chgData name="Maria Jaramillo Cabrera" userId="7ace66bc30a954f7" providerId="LiveId" clId="{93B994E9-225D-4985-8947-31ED0E6A5BA7}" dt="2023-03-06T14:37:30.417" v="2465" actId="478"/>
          <ac:spMkLst>
            <pc:docMk/>
            <pc:sldMk cId="469927370" sldId="293"/>
            <ac:spMk id="9" creationId="{9165230E-E6AB-E1EC-EE9C-540D1B4319B3}"/>
          </ac:spMkLst>
        </pc:spChg>
        <pc:spChg chg="add del mod">
          <ac:chgData name="Maria Jaramillo Cabrera" userId="7ace66bc30a954f7" providerId="LiveId" clId="{93B994E9-225D-4985-8947-31ED0E6A5BA7}" dt="2023-03-06T14:37:27.410" v="2464" actId="478"/>
          <ac:spMkLst>
            <pc:docMk/>
            <pc:sldMk cId="469927370" sldId="293"/>
            <ac:spMk id="11" creationId="{ABBF9743-A447-3FA4-8A0F-E6353C938AE9}"/>
          </ac:spMkLst>
        </pc:spChg>
      </pc:sldChg>
      <pc:sldChg chg="new del">
        <pc:chgData name="Maria Jaramillo Cabrera" userId="7ace66bc30a954f7" providerId="LiveId" clId="{93B994E9-225D-4985-8947-31ED0E6A5BA7}" dt="2023-03-06T14:00:21.209" v="1466" actId="47"/>
        <pc:sldMkLst>
          <pc:docMk/>
          <pc:sldMk cId="1546439713" sldId="29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ce66bc30a954f7/Career%20Foundry-Data%20Anlytics/Task%201.1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1.10.xlsx]Years 2010 to 2016!PivotTable14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Sales by Year (1980-2016)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'Years 2010 to 2016'!$B$30</c:f>
              <c:strCache>
                <c:ptCount val="1"/>
                <c:pt idx="0">
                  <c:v>Sum of NA_Sales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'Years 2010 to 2016'!$A$31:$A$68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'Years 2010 to 2016'!$B$31:$B$68</c:f>
              <c:numCache>
                <c:formatCode>General</c:formatCode>
                <c:ptCount val="37"/>
                <c:pt idx="0">
                  <c:v>10.59</c:v>
                </c:pt>
                <c:pt idx="1">
                  <c:v>33.4</c:v>
                </c:pt>
                <c:pt idx="2">
                  <c:v>26.92</c:v>
                </c:pt>
                <c:pt idx="3">
                  <c:v>7.7599999999999989</c:v>
                </c:pt>
                <c:pt idx="4">
                  <c:v>33.279999999999994</c:v>
                </c:pt>
                <c:pt idx="5">
                  <c:v>33.729999999999997</c:v>
                </c:pt>
                <c:pt idx="6">
                  <c:v>12.500000000000002</c:v>
                </c:pt>
                <c:pt idx="7">
                  <c:v>8.4599999999999991</c:v>
                </c:pt>
                <c:pt idx="8">
                  <c:v>23.869999999999997</c:v>
                </c:pt>
                <c:pt idx="9">
                  <c:v>45.15</c:v>
                </c:pt>
                <c:pt idx="10">
                  <c:v>25.459999999999997</c:v>
                </c:pt>
                <c:pt idx="11">
                  <c:v>12.760000000000002</c:v>
                </c:pt>
                <c:pt idx="12">
                  <c:v>33.86999999999999</c:v>
                </c:pt>
                <c:pt idx="13">
                  <c:v>15.12</c:v>
                </c:pt>
                <c:pt idx="14">
                  <c:v>28.150000000000002</c:v>
                </c:pt>
                <c:pt idx="15">
                  <c:v>24.819999999999997</c:v>
                </c:pt>
                <c:pt idx="16">
                  <c:v>86.759999999999991</c:v>
                </c:pt>
                <c:pt idx="17">
                  <c:v>94.750000000000028</c:v>
                </c:pt>
                <c:pt idx="18">
                  <c:v>128.35999999999999</c:v>
                </c:pt>
                <c:pt idx="19">
                  <c:v>126.06000000000002</c:v>
                </c:pt>
                <c:pt idx="20">
                  <c:v>94.490000000000009</c:v>
                </c:pt>
                <c:pt idx="21">
                  <c:v>173.98000000000008</c:v>
                </c:pt>
                <c:pt idx="22">
                  <c:v>216.19000000000003</c:v>
                </c:pt>
                <c:pt idx="23">
                  <c:v>193.59000000000034</c:v>
                </c:pt>
                <c:pt idx="24">
                  <c:v>222.5900000000002</c:v>
                </c:pt>
                <c:pt idx="25">
                  <c:v>242.61000000000007</c:v>
                </c:pt>
                <c:pt idx="26">
                  <c:v>263.11999999999978</c:v>
                </c:pt>
                <c:pt idx="27">
                  <c:v>312.04999999999973</c:v>
                </c:pt>
                <c:pt idx="28">
                  <c:v>351.43999999999994</c:v>
                </c:pt>
                <c:pt idx="29">
                  <c:v>338.84999999999997</c:v>
                </c:pt>
                <c:pt idx="30">
                  <c:v>304.24000000000029</c:v>
                </c:pt>
                <c:pt idx="31">
                  <c:v>241.06000000000029</c:v>
                </c:pt>
                <c:pt idx="32">
                  <c:v>154.96000000000009</c:v>
                </c:pt>
                <c:pt idx="33">
                  <c:v>154.77000000000007</c:v>
                </c:pt>
                <c:pt idx="34">
                  <c:v>131.97</c:v>
                </c:pt>
                <c:pt idx="35">
                  <c:v>102.81999999999995</c:v>
                </c:pt>
                <c:pt idx="36">
                  <c:v>22.660000000000021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5-46D6-88AA-F82F1BCC9958}"/>
            </c:ext>
          </c:extLst>
        </c:ser>
        <c:ser>
          <c:idx val="1"/>
          <c:order val="1"/>
          <c:tx>
            <c:strRef>
              <c:f>'Years 2010 to 2016'!$C$30</c:f>
              <c:strCache>
                <c:ptCount val="1"/>
                <c:pt idx="0">
                  <c:v>Sum of EU_Sales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'Years 2010 to 2016'!$A$31:$A$68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'Years 2010 to 2016'!$C$31:$C$68</c:f>
              <c:numCache>
                <c:formatCode>General</c:formatCode>
                <c:ptCount val="37"/>
                <c:pt idx="0">
                  <c:v>0.67</c:v>
                </c:pt>
                <c:pt idx="1">
                  <c:v>1.9600000000000006</c:v>
                </c:pt>
                <c:pt idx="2">
                  <c:v>1.6500000000000004</c:v>
                </c:pt>
                <c:pt idx="3">
                  <c:v>0.80000000000000016</c:v>
                </c:pt>
                <c:pt idx="4">
                  <c:v>2.1</c:v>
                </c:pt>
                <c:pt idx="5">
                  <c:v>4.74</c:v>
                </c:pt>
                <c:pt idx="6">
                  <c:v>2.8400000000000003</c:v>
                </c:pt>
                <c:pt idx="7">
                  <c:v>1.41</c:v>
                </c:pt>
                <c:pt idx="8">
                  <c:v>6.59</c:v>
                </c:pt>
                <c:pt idx="9">
                  <c:v>8.44</c:v>
                </c:pt>
                <c:pt idx="10">
                  <c:v>7.63</c:v>
                </c:pt>
                <c:pt idx="11">
                  <c:v>3.95</c:v>
                </c:pt>
                <c:pt idx="12">
                  <c:v>11.710000000000003</c:v>
                </c:pt>
                <c:pt idx="13">
                  <c:v>4.6499999999999995</c:v>
                </c:pt>
                <c:pt idx="14">
                  <c:v>14.88</c:v>
                </c:pt>
                <c:pt idx="15">
                  <c:v>14.899999999999991</c:v>
                </c:pt>
                <c:pt idx="16">
                  <c:v>47.260000000000012</c:v>
                </c:pt>
                <c:pt idx="17">
                  <c:v>48.32</c:v>
                </c:pt>
                <c:pt idx="18">
                  <c:v>66.90000000000002</c:v>
                </c:pt>
                <c:pt idx="19">
                  <c:v>62.67</c:v>
                </c:pt>
                <c:pt idx="20">
                  <c:v>52.750000000000007</c:v>
                </c:pt>
                <c:pt idx="21">
                  <c:v>94.889999999999873</c:v>
                </c:pt>
                <c:pt idx="22">
                  <c:v>109.74000000000008</c:v>
                </c:pt>
                <c:pt idx="23">
                  <c:v>103.81000000000009</c:v>
                </c:pt>
                <c:pt idx="24">
                  <c:v>107.32000000000011</c:v>
                </c:pt>
                <c:pt idx="25">
                  <c:v>121.94000000000017</c:v>
                </c:pt>
                <c:pt idx="26">
                  <c:v>129.24000000000004</c:v>
                </c:pt>
                <c:pt idx="27">
                  <c:v>160.65000000000032</c:v>
                </c:pt>
                <c:pt idx="28">
                  <c:v>184.7000000000001</c:v>
                </c:pt>
                <c:pt idx="29">
                  <c:v>191.73999999999984</c:v>
                </c:pt>
                <c:pt idx="30">
                  <c:v>176.87999999999991</c:v>
                </c:pt>
                <c:pt idx="31">
                  <c:v>167.44000000000003</c:v>
                </c:pt>
                <c:pt idx="32">
                  <c:v>118.77999999999999</c:v>
                </c:pt>
                <c:pt idx="33">
                  <c:v>125.95</c:v>
                </c:pt>
                <c:pt idx="34">
                  <c:v>125.65000000000018</c:v>
                </c:pt>
                <c:pt idx="35">
                  <c:v>97.710000000000022</c:v>
                </c:pt>
                <c:pt idx="36">
                  <c:v>26.760000000000034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5-46D6-88AA-F82F1BCC9958}"/>
            </c:ext>
          </c:extLst>
        </c:ser>
        <c:ser>
          <c:idx val="2"/>
          <c:order val="2"/>
          <c:tx>
            <c:strRef>
              <c:f>'Years 2010 to 2016'!$D$30</c:f>
              <c:strCache>
                <c:ptCount val="1"/>
                <c:pt idx="0">
                  <c:v>Sum of JP_Sales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'Years 2010 to 2016'!$A$31:$A$68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'Years 2010 to 2016'!$D$31:$D$68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</c:v>
                </c:pt>
                <c:pt idx="4">
                  <c:v>14.27</c:v>
                </c:pt>
                <c:pt idx="5">
                  <c:v>14.56</c:v>
                </c:pt>
                <c:pt idx="6">
                  <c:v>19.810000000000002</c:v>
                </c:pt>
                <c:pt idx="7">
                  <c:v>11.630000000000003</c:v>
                </c:pt>
                <c:pt idx="8">
                  <c:v>15.76</c:v>
                </c:pt>
                <c:pt idx="9">
                  <c:v>18.360000000000003</c:v>
                </c:pt>
                <c:pt idx="10">
                  <c:v>14.880000000000003</c:v>
                </c:pt>
                <c:pt idx="11">
                  <c:v>14.780000000000003</c:v>
                </c:pt>
                <c:pt idx="12">
                  <c:v>28.91</c:v>
                </c:pt>
                <c:pt idx="13">
                  <c:v>25.330000000000013</c:v>
                </c:pt>
                <c:pt idx="14">
                  <c:v>33.99</c:v>
                </c:pt>
                <c:pt idx="15">
                  <c:v>45.749999999999993</c:v>
                </c:pt>
                <c:pt idx="16">
                  <c:v>57.439999999999984</c:v>
                </c:pt>
                <c:pt idx="17">
                  <c:v>48.87</c:v>
                </c:pt>
                <c:pt idx="18">
                  <c:v>50.040000000000013</c:v>
                </c:pt>
                <c:pt idx="19">
                  <c:v>52.340000000000011</c:v>
                </c:pt>
                <c:pt idx="20">
                  <c:v>42.770000000000024</c:v>
                </c:pt>
                <c:pt idx="21">
                  <c:v>39.860000000000014</c:v>
                </c:pt>
                <c:pt idx="22">
                  <c:v>41.759999999999991</c:v>
                </c:pt>
                <c:pt idx="23">
                  <c:v>34.199999999999996</c:v>
                </c:pt>
                <c:pt idx="24">
                  <c:v>41.65</c:v>
                </c:pt>
                <c:pt idx="25">
                  <c:v>54.280000000000015</c:v>
                </c:pt>
                <c:pt idx="26">
                  <c:v>73.730000000000075</c:v>
                </c:pt>
                <c:pt idx="27">
                  <c:v>60.330000000000041</c:v>
                </c:pt>
                <c:pt idx="28">
                  <c:v>60.379999999999974</c:v>
                </c:pt>
                <c:pt idx="29">
                  <c:v>61.929999999999986</c:v>
                </c:pt>
                <c:pt idx="30">
                  <c:v>59.530000000000129</c:v>
                </c:pt>
                <c:pt idx="31">
                  <c:v>53.039999999999992</c:v>
                </c:pt>
                <c:pt idx="32">
                  <c:v>51.74000000000013</c:v>
                </c:pt>
                <c:pt idx="33">
                  <c:v>47.630000000000067</c:v>
                </c:pt>
                <c:pt idx="34">
                  <c:v>39.45999999999998</c:v>
                </c:pt>
                <c:pt idx="35">
                  <c:v>33.720000000000013</c:v>
                </c:pt>
                <c:pt idx="36">
                  <c:v>13.699999999999982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5-46D6-88AA-F82F1BCC9958}"/>
            </c:ext>
          </c:extLst>
        </c:ser>
        <c:ser>
          <c:idx val="3"/>
          <c:order val="3"/>
          <c:tx>
            <c:strRef>
              <c:f>'Years 2010 to 2016'!$E$30</c:f>
              <c:strCache>
                <c:ptCount val="1"/>
                <c:pt idx="0">
                  <c:v>Sum of Other_Sales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'Years 2010 to 2016'!$A$31:$A$68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'Years 2010 to 2016'!$E$31:$E$68</c:f>
              <c:numCache>
                <c:formatCode>General</c:formatCode>
                <c:ptCount val="37"/>
                <c:pt idx="0">
                  <c:v>0.12</c:v>
                </c:pt>
                <c:pt idx="1">
                  <c:v>0.32000000000000006</c:v>
                </c:pt>
                <c:pt idx="2">
                  <c:v>0.31000000000000005</c:v>
                </c:pt>
                <c:pt idx="3">
                  <c:v>0.13999999999999999</c:v>
                </c:pt>
                <c:pt idx="4">
                  <c:v>0.70000000000000018</c:v>
                </c:pt>
                <c:pt idx="5">
                  <c:v>0.92</c:v>
                </c:pt>
                <c:pt idx="6">
                  <c:v>1.9300000000000004</c:v>
                </c:pt>
                <c:pt idx="7">
                  <c:v>0.19999999999999998</c:v>
                </c:pt>
                <c:pt idx="8">
                  <c:v>0.9900000000000001</c:v>
                </c:pt>
                <c:pt idx="9">
                  <c:v>1.5</c:v>
                </c:pt>
                <c:pt idx="10">
                  <c:v>1.4000000000000001</c:v>
                </c:pt>
                <c:pt idx="11">
                  <c:v>0.7400000000000001</c:v>
                </c:pt>
                <c:pt idx="12">
                  <c:v>1.6500000000000001</c:v>
                </c:pt>
                <c:pt idx="13">
                  <c:v>0.89000000000000012</c:v>
                </c:pt>
                <c:pt idx="14">
                  <c:v>2.2000000000000002</c:v>
                </c:pt>
                <c:pt idx="15">
                  <c:v>2.6899999999999991</c:v>
                </c:pt>
                <c:pt idx="16">
                  <c:v>7.6899999999999933</c:v>
                </c:pt>
                <c:pt idx="17">
                  <c:v>9.1299999999999777</c:v>
                </c:pt>
                <c:pt idx="18">
                  <c:v>11.329999999999972</c:v>
                </c:pt>
                <c:pt idx="19">
                  <c:v>10.649999999999975</c:v>
                </c:pt>
                <c:pt idx="20">
                  <c:v>12.469999999999978</c:v>
                </c:pt>
                <c:pt idx="21">
                  <c:v>23.160000000000025</c:v>
                </c:pt>
                <c:pt idx="22">
                  <c:v>27.330000000000037</c:v>
                </c:pt>
                <c:pt idx="23">
                  <c:v>26.01000000000003</c:v>
                </c:pt>
                <c:pt idx="24">
                  <c:v>47.429999999999971</c:v>
                </c:pt>
                <c:pt idx="25">
                  <c:v>41.05000000000004</c:v>
                </c:pt>
                <c:pt idx="26">
                  <c:v>55.529999999999973</c:v>
                </c:pt>
                <c:pt idx="27">
                  <c:v>79.580000000000084</c:v>
                </c:pt>
                <c:pt idx="28">
                  <c:v>84.84000000000006</c:v>
                </c:pt>
                <c:pt idx="29">
                  <c:v>76.329999999999885</c:v>
                </c:pt>
                <c:pt idx="30">
                  <c:v>60.969999999999963</c:v>
                </c:pt>
                <c:pt idx="31">
                  <c:v>56.51999999999996</c:v>
                </c:pt>
                <c:pt idx="32">
                  <c:v>40.159999999999975</c:v>
                </c:pt>
                <c:pt idx="33">
                  <c:v>42.379999999999939</c:v>
                </c:pt>
                <c:pt idx="34">
                  <c:v>42.260000000000026</c:v>
                </c:pt>
                <c:pt idx="35">
                  <c:v>32.6400000000001</c:v>
                </c:pt>
                <c:pt idx="36">
                  <c:v>9.0199999999999871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5-46D6-88AA-F82F1BCC9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6815727"/>
        <c:axId val="736801583"/>
      </c:lineChart>
      <c:catAx>
        <c:axId val="736815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801583"/>
        <c:crosses val="autoZero"/>
        <c:auto val="1"/>
        <c:lblAlgn val="ctr"/>
        <c:lblOffset val="100"/>
        <c:noMultiLvlLbl val="0"/>
      </c:catAx>
      <c:valAx>
        <c:axId val="73680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81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1.10.xlsx]Sales Per Market!PivotTable1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 Sales by Year (2010-2016)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Per Market'!$B$18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Per Market'!$A$19:$A$26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Market'!$B$19:$B$26</c:f>
              <c:numCache>
                <c:formatCode>General</c:formatCode>
                <c:ptCount val="7"/>
                <c:pt idx="0">
                  <c:v>176.88000000000017</c:v>
                </c:pt>
                <c:pt idx="1">
                  <c:v>167.44000000000023</c:v>
                </c:pt>
                <c:pt idx="2">
                  <c:v>118.78000000000002</c:v>
                </c:pt>
                <c:pt idx="3">
                  <c:v>125.95000000000005</c:v>
                </c:pt>
                <c:pt idx="4">
                  <c:v>125.65000000000011</c:v>
                </c:pt>
                <c:pt idx="5">
                  <c:v>97.710000000000022</c:v>
                </c:pt>
                <c:pt idx="6">
                  <c:v>26.760000000000066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E8-405C-AF3D-3C0A8B61F25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4173023"/>
        <c:axId val="64173439"/>
      </c:lineChart>
      <c:catAx>
        <c:axId val="6417302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73439"/>
        <c:crosses val="autoZero"/>
        <c:auto val="1"/>
        <c:lblAlgn val="ctr"/>
        <c:lblOffset val="100"/>
        <c:noMultiLvlLbl val="0"/>
      </c:catAx>
      <c:valAx>
        <c:axId val="641734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73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1.10.xlsx]Sales Per Market!PivotTable6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 MARKET SHARE BY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Per Market'!$L$18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Per Market'!$K$19:$K$26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Market'!$L$19:$L$26</c:f>
              <c:numCache>
                <c:formatCode>0%</c:formatCode>
                <c:ptCount val="7"/>
                <c:pt idx="0">
                  <c:v>0.29433886910507151</c:v>
                </c:pt>
                <c:pt idx="1">
                  <c:v>0.32450241283746045</c:v>
                </c:pt>
                <c:pt idx="2">
                  <c:v>0.326731583869727</c:v>
                </c:pt>
                <c:pt idx="3">
                  <c:v>0.34169831795984951</c:v>
                </c:pt>
                <c:pt idx="4">
                  <c:v>0.37279335410176734</c:v>
                </c:pt>
                <c:pt idx="5">
                  <c:v>0.3694978066858296</c:v>
                </c:pt>
                <c:pt idx="6">
                  <c:v>0.37727336810940382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C3-4555-9AC4-EE801A5264F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169492095"/>
        <c:axId val="169492511"/>
      </c:lineChart>
      <c:catAx>
        <c:axId val="169492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92511"/>
        <c:crosses val="autoZero"/>
        <c:auto val="1"/>
        <c:lblAlgn val="ctr"/>
        <c:lblOffset val="100"/>
        <c:noMultiLvlLbl val="0"/>
      </c:catAx>
      <c:valAx>
        <c:axId val="1694925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Market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9209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1.10.xlsx]Genre!PivotTable8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EU Sales by Genre (2010-2016)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Genre!$B$22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Genre!$A$23:$A$36</c:f>
              <c:strCache>
                <c:ptCount val="1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  <c:pt idx="3">
                  <c:v>Role-Playing</c:v>
                </c:pt>
                <c:pt idx="4">
                  <c:v>Misc</c:v>
                </c:pt>
                <c:pt idx="5">
                  <c:v>Racing</c:v>
                </c:pt>
                <c:pt idx="6">
                  <c:v>Platform</c:v>
                </c:pt>
                <c:pt idx="7">
                  <c:v>Simulation</c:v>
                </c:pt>
                <c:pt idx="8">
                  <c:v>Fighting</c:v>
                </c:pt>
                <c:pt idx="9">
                  <c:v>Adventure</c:v>
                </c:pt>
                <c:pt idx="10">
                  <c:v>Strategy</c:v>
                </c:pt>
                <c:pt idx="11">
                  <c:v>Puzzle</c:v>
                </c:pt>
                <c:pt idx="12">
                  <c:v>N/A</c:v>
                </c:pt>
              </c:strCache>
            </c:strRef>
          </c:cat>
          <c:val>
            <c:numRef>
              <c:f>Genre!$B$23:$B$36</c:f>
              <c:numCache>
                <c:formatCode>General</c:formatCode>
                <c:ptCount val="13"/>
                <c:pt idx="0">
                  <c:v>236.27000000000024</c:v>
                </c:pt>
                <c:pt idx="1">
                  <c:v>166.44</c:v>
                </c:pt>
                <c:pt idx="2">
                  <c:v>115.65000000000009</c:v>
                </c:pt>
                <c:pt idx="3">
                  <c:v>73.760000000000019</c:v>
                </c:pt>
                <c:pt idx="4">
                  <c:v>67.990000000000052</c:v>
                </c:pt>
                <c:pt idx="5">
                  <c:v>55.52000000000001</c:v>
                </c:pt>
                <c:pt idx="6">
                  <c:v>38.689999999999984</c:v>
                </c:pt>
                <c:pt idx="7">
                  <c:v>25.409999999999986</c:v>
                </c:pt>
                <c:pt idx="8">
                  <c:v>20.869999999999994</c:v>
                </c:pt>
                <c:pt idx="9">
                  <c:v>19.059999999999995</c:v>
                </c:pt>
                <c:pt idx="10">
                  <c:v>12.39999999999999</c:v>
                </c:pt>
                <c:pt idx="11">
                  <c:v>6.7799999999999931</c:v>
                </c:pt>
                <c:pt idx="12">
                  <c:v>0.32999999999999996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C-4617-909F-6406F448514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425595903"/>
        <c:axId val="1425587583"/>
      </c:barChart>
      <c:catAx>
        <c:axId val="1425595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587583"/>
        <c:crosses val="autoZero"/>
        <c:auto val="1"/>
        <c:lblAlgn val="ctr"/>
        <c:lblOffset val="100"/>
        <c:noMultiLvlLbl val="0"/>
      </c:catAx>
      <c:valAx>
        <c:axId val="14255875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59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1.10.xlsx]Top 10 Publishers!PivotTable2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EU Sales: Top 3 Publishers (2010-2016)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Publishers'!$B$21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 Publishers'!$A$22:$A$25</c:f>
              <c:strCache>
                <c:ptCount val="3"/>
                <c:pt idx="0">
                  <c:v>Electronic Arts</c:v>
                </c:pt>
                <c:pt idx="1">
                  <c:v>Activision</c:v>
                </c:pt>
                <c:pt idx="2">
                  <c:v>Ubisoft</c:v>
                </c:pt>
              </c:strCache>
            </c:strRef>
          </c:cat>
          <c:val>
            <c:numRef>
              <c:f>'Top 10 Publishers'!$B$22:$B$25</c:f>
              <c:numCache>
                <c:formatCode>General</c:formatCode>
                <c:ptCount val="3"/>
                <c:pt idx="0">
                  <c:v>153.34000000000003</c:v>
                </c:pt>
                <c:pt idx="1">
                  <c:v>99.090000000000117</c:v>
                </c:pt>
                <c:pt idx="2">
                  <c:v>85.960000000000036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A-4551-BB0A-04713E627C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82060127"/>
        <c:axId val="682057215"/>
      </c:barChart>
      <c:catAx>
        <c:axId val="682060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cap="all" baseline="0">
                    <a:effectLst/>
                  </a:rPr>
                  <a:t>Publishers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057215"/>
        <c:crosses val="autoZero"/>
        <c:auto val="1"/>
        <c:lblAlgn val="ctr"/>
        <c:lblOffset val="100"/>
        <c:noMultiLvlLbl val="0"/>
      </c:catAx>
      <c:valAx>
        <c:axId val="68205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cap="all" baseline="0">
                    <a:effectLst/>
                  </a:rPr>
                  <a:t>Sales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06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1.10.xlsx]Sales Per Market!PivotTable2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JP Sales</a:t>
            </a:r>
            <a:r>
              <a:rPr lang="en-US" baseline="0"/>
              <a:t> by Year (2010-2016)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Per Market'!$B$32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Per Market'!$A$33:$A$40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Market'!$B$33:$B$40</c:f>
              <c:numCache>
                <c:formatCode>General</c:formatCode>
                <c:ptCount val="7"/>
                <c:pt idx="0">
                  <c:v>59.530000000000214</c:v>
                </c:pt>
                <c:pt idx="1">
                  <c:v>53.040000000000084</c:v>
                </c:pt>
                <c:pt idx="2">
                  <c:v>51.740000000000123</c:v>
                </c:pt>
                <c:pt idx="3">
                  <c:v>47.630000000000052</c:v>
                </c:pt>
                <c:pt idx="4">
                  <c:v>39.460000000000086</c:v>
                </c:pt>
                <c:pt idx="5">
                  <c:v>33.720000000000127</c:v>
                </c:pt>
                <c:pt idx="6">
                  <c:v>13.699999999999969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EB-4DBA-ABF8-630109ADB1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788543"/>
        <c:axId val="190793119"/>
      </c:lineChart>
      <c:catAx>
        <c:axId val="190788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93119"/>
        <c:crosses val="autoZero"/>
        <c:auto val="1"/>
        <c:lblAlgn val="ctr"/>
        <c:lblOffset val="100"/>
        <c:noMultiLvlLbl val="0"/>
      </c:catAx>
      <c:valAx>
        <c:axId val="19079311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88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1.10.xlsx]Sales Per Market!PivotTable7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JP MARKET SHARE BY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Per Market'!$L$32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Per Market'!$K$33:$K$40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Market'!$L$33:$L$40</c:f>
              <c:numCache>
                <c:formatCode>0%</c:formatCode>
                <c:ptCount val="7"/>
                <c:pt idx="0">
                  <c:v>9.9061470363099022E-2</c:v>
                </c:pt>
                <c:pt idx="1">
                  <c:v>0.10279268978081048</c:v>
                </c:pt>
                <c:pt idx="2">
                  <c:v>0.14232271551961367</c:v>
                </c:pt>
                <c:pt idx="3">
                  <c:v>0.12921866521975103</c:v>
                </c:pt>
                <c:pt idx="4">
                  <c:v>0.11707461800919823</c:v>
                </c:pt>
                <c:pt idx="5">
                  <c:v>0.12751474814702915</c:v>
                </c:pt>
                <c:pt idx="6">
                  <c:v>0.19314817425630823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DD-429C-85BA-09AF8ECA6A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757437391"/>
        <c:axId val="757433231"/>
      </c:lineChart>
      <c:catAx>
        <c:axId val="75743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433231"/>
        <c:crosses val="autoZero"/>
        <c:auto val="1"/>
        <c:lblAlgn val="ctr"/>
        <c:lblOffset val="100"/>
        <c:noMultiLvlLbl val="0"/>
      </c:catAx>
      <c:valAx>
        <c:axId val="7574332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43739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1.10.xlsx]Genre!PivotTable9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JP Sales by Genre (2010-2016)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Genre!$B$40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Genre!$A$41:$A$54</c:f>
              <c:strCache>
                <c:ptCount val="13"/>
                <c:pt idx="0">
                  <c:v>Role-Playing</c:v>
                </c:pt>
                <c:pt idx="1">
                  <c:v>Action</c:v>
                </c:pt>
                <c:pt idx="2">
                  <c:v>Misc</c:v>
                </c:pt>
                <c:pt idx="3">
                  <c:v>Platform</c:v>
                </c:pt>
                <c:pt idx="4">
                  <c:v>Sports</c:v>
                </c:pt>
                <c:pt idx="5">
                  <c:v>Adventure</c:v>
                </c:pt>
                <c:pt idx="6">
                  <c:v>Fighting</c:v>
                </c:pt>
                <c:pt idx="7">
                  <c:v>Shooter</c:v>
                </c:pt>
                <c:pt idx="8">
                  <c:v>Simulation</c:v>
                </c:pt>
                <c:pt idx="9">
                  <c:v>Racing</c:v>
                </c:pt>
                <c:pt idx="10">
                  <c:v>Strategy</c:v>
                </c:pt>
                <c:pt idx="11">
                  <c:v>Puzzle</c:v>
                </c:pt>
                <c:pt idx="12">
                  <c:v>N/A</c:v>
                </c:pt>
              </c:strCache>
            </c:strRef>
          </c:cat>
          <c:val>
            <c:numRef>
              <c:f>Genre!$B$41:$B$54</c:f>
              <c:numCache>
                <c:formatCode>General</c:formatCode>
                <c:ptCount val="13"/>
                <c:pt idx="0">
                  <c:v>100.40000000000012</c:v>
                </c:pt>
                <c:pt idx="1">
                  <c:v>70.720000000000013</c:v>
                </c:pt>
                <c:pt idx="2">
                  <c:v>23.939999999999998</c:v>
                </c:pt>
                <c:pt idx="3">
                  <c:v>15.749999999999989</c:v>
                </c:pt>
                <c:pt idx="4">
                  <c:v>15.339999999999987</c:v>
                </c:pt>
                <c:pt idx="5">
                  <c:v>15.159999999999943</c:v>
                </c:pt>
                <c:pt idx="6">
                  <c:v>13.759999999999989</c:v>
                </c:pt>
                <c:pt idx="7">
                  <c:v>13.539999999999983</c:v>
                </c:pt>
                <c:pt idx="8">
                  <c:v>13.199999999999992</c:v>
                </c:pt>
                <c:pt idx="9">
                  <c:v>6.649999999999995</c:v>
                </c:pt>
                <c:pt idx="10">
                  <c:v>6.5999999999999943</c:v>
                </c:pt>
                <c:pt idx="11">
                  <c:v>3.399999999999999</c:v>
                </c:pt>
                <c:pt idx="1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68-4644-9B91-11CF8FBFA1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82064287"/>
        <c:axId val="682063871"/>
      </c:barChart>
      <c:catAx>
        <c:axId val="682064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063871"/>
        <c:crosses val="autoZero"/>
        <c:auto val="1"/>
        <c:lblAlgn val="ctr"/>
        <c:lblOffset val="100"/>
        <c:noMultiLvlLbl val="0"/>
      </c:catAx>
      <c:valAx>
        <c:axId val="6820638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064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1.10.xlsx]Top 10 Publishers!PivotTable4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JP Sales: Top 3 Publishers (2010-2016)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Publishers'!$B$38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 Publishers'!$A$39:$A$42</c:f>
              <c:strCache>
                <c:ptCount val="3"/>
                <c:pt idx="0">
                  <c:v>Nintendo</c:v>
                </c:pt>
                <c:pt idx="1">
                  <c:v>Namco Bandai Games</c:v>
                </c:pt>
                <c:pt idx="2">
                  <c:v>Capcom</c:v>
                </c:pt>
              </c:strCache>
            </c:strRef>
          </c:cat>
          <c:val>
            <c:numRef>
              <c:f>'Top 10 Publishers'!$B$39:$B$42</c:f>
              <c:numCache>
                <c:formatCode>General</c:formatCode>
                <c:ptCount val="3"/>
                <c:pt idx="0">
                  <c:v>88.540000000000035</c:v>
                </c:pt>
                <c:pt idx="1">
                  <c:v>44.710000000000079</c:v>
                </c:pt>
                <c:pt idx="2">
                  <c:v>22.040000000000006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AD-46D8-9ABE-C34276AB0B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86328319"/>
        <c:axId val="1086320831"/>
      </c:barChart>
      <c:catAx>
        <c:axId val="1086328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Publishers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320831"/>
        <c:crosses val="autoZero"/>
        <c:auto val="1"/>
        <c:lblAlgn val="ctr"/>
        <c:lblOffset val="100"/>
        <c:noMultiLvlLbl val="0"/>
      </c:catAx>
      <c:valAx>
        <c:axId val="108632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32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1.10.xlsx]Sales Per Market!PivotTable3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Per Market'!$B$46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Per Market'!$A$47:$A$54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Market'!$B$47:$B$54</c:f>
              <c:numCache>
                <c:formatCode>General</c:formatCode>
                <c:ptCount val="7"/>
                <c:pt idx="0">
                  <c:v>60.96999999999985</c:v>
                </c:pt>
                <c:pt idx="1">
                  <c:v>56.519999999999705</c:v>
                </c:pt>
                <c:pt idx="2">
                  <c:v>40.159999999999876</c:v>
                </c:pt>
                <c:pt idx="3">
                  <c:v>42.379999999999868</c:v>
                </c:pt>
                <c:pt idx="4">
                  <c:v>42.259999999999891</c:v>
                </c:pt>
                <c:pt idx="5">
                  <c:v>32.640000000000114</c:v>
                </c:pt>
                <c:pt idx="6">
                  <c:v>9.0199999999999925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5E-431E-AB25-86EEDA6AD75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9512063"/>
        <c:axId val="169513727"/>
      </c:lineChart>
      <c:catAx>
        <c:axId val="1695120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13727"/>
        <c:crosses val="autoZero"/>
        <c:auto val="1"/>
        <c:lblAlgn val="ctr"/>
        <c:lblOffset val="100"/>
        <c:noMultiLvlLbl val="0"/>
      </c:catAx>
      <c:valAx>
        <c:axId val="16951372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1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1.10.xlsx]Sales Per Market!PivotTable8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OTHER MARKET SHARE</a:t>
            </a:r>
            <a:r>
              <a:rPr lang="en-US" baseline="0"/>
              <a:t> BY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Per Market'!$L$46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Per Market'!$K$47:$K$54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Market'!$L$47:$L$54</c:f>
              <c:numCache>
                <c:formatCode>0%</c:formatCode>
                <c:ptCount val="7"/>
                <c:pt idx="0">
                  <c:v>0.10145771624455083</c:v>
                </c:pt>
                <c:pt idx="1">
                  <c:v>0.10953700653113441</c:v>
                </c:pt>
                <c:pt idx="2">
                  <c:v>0.11046927435770494</c:v>
                </c:pt>
                <c:pt idx="3">
                  <c:v>0.11497558328811727</c:v>
                </c:pt>
                <c:pt idx="4">
                  <c:v>0.1253819908025518</c:v>
                </c:pt>
                <c:pt idx="5">
                  <c:v>0.12343064589320968</c:v>
                </c:pt>
                <c:pt idx="6">
                  <c:v>0.12716763005780313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4F-461B-B7DE-59161E4D6EC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169512895"/>
        <c:axId val="169507487"/>
      </c:lineChart>
      <c:catAx>
        <c:axId val="169512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07487"/>
        <c:crosses val="autoZero"/>
        <c:auto val="1"/>
        <c:lblAlgn val="ctr"/>
        <c:lblOffset val="100"/>
        <c:noMultiLvlLbl val="0"/>
      </c:catAx>
      <c:valAx>
        <c:axId val="1695074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1289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1.10.xlsx]Years 2010 to 2016!PivotTable1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by Year (2010-2016)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'Years 2010 to 2016'!$B$3</c:f>
              <c:strCache>
                <c:ptCount val="1"/>
                <c:pt idx="0">
                  <c:v>Sum of NA_Sales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'Years 2010 to 2016'!$A$4:$A$11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'Years 2010 to 2016'!$B$4:$B$11</c:f>
              <c:numCache>
                <c:formatCode>General</c:formatCode>
                <c:ptCount val="7"/>
                <c:pt idx="0">
                  <c:v>304.24000000000046</c:v>
                </c:pt>
                <c:pt idx="1">
                  <c:v>241.06000000000063</c:v>
                </c:pt>
                <c:pt idx="2">
                  <c:v>154.95999999999998</c:v>
                </c:pt>
                <c:pt idx="3">
                  <c:v>154.77000000000018</c:v>
                </c:pt>
                <c:pt idx="4">
                  <c:v>131.97000000000003</c:v>
                </c:pt>
                <c:pt idx="5">
                  <c:v>102.81999999999994</c:v>
                </c:pt>
                <c:pt idx="6">
                  <c:v>22.660000000000011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EB-4BA7-BDC3-A83DA413DF38}"/>
            </c:ext>
          </c:extLst>
        </c:ser>
        <c:ser>
          <c:idx val="1"/>
          <c:order val="1"/>
          <c:tx>
            <c:strRef>
              <c:f>'Years 2010 to 2016'!$C$3</c:f>
              <c:strCache>
                <c:ptCount val="1"/>
                <c:pt idx="0">
                  <c:v>Sum of EU_Sales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'Years 2010 to 2016'!$A$4:$A$11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'Years 2010 to 2016'!$C$4:$C$11</c:f>
              <c:numCache>
                <c:formatCode>General</c:formatCode>
                <c:ptCount val="7"/>
                <c:pt idx="0">
                  <c:v>176.87999999999997</c:v>
                </c:pt>
                <c:pt idx="1">
                  <c:v>167.4400000000004</c:v>
                </c:pt>
                <c:pt idx="2">
                  <c:v>118.78000000000002</c:v>
                </c:pt>
                <c:pt idx="3">
                  <c:v>125.95000000000005</c:v>
                </c:pt>
                <c:pt idx="4">
                  <c:v>125.65000000000003</c:v>
                </c:pt>
                <c:pt idx="5">
                  <c:v>97.710000000000008</c:v>
                </c:pt>
                <c:pt idx="6">
                  <c:v>26.759999999999987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EB-4BA7-BDC3-A83DA413DF38}"/>
            </c:ext>
          </c:extLst>
        </c:ser>
        <c:ser>
          <c:idx val="2"/>
          <c:order val="2"/>
          <c:tx>
            <c:strRef>
              <c:f>'Years 2010 to 2016'!$D$3</c:f>
              <c:strCache>
                <c:ptCount val="1"/>
                <c:pt idx="0">
                  <c:v>Sum of JP_Sales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'Years 2010 to 2016'!$A$4:$A$11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'Years 2010 to 2016'!$D$4:$D$11</c:f>
              <c:numCache>
                <c:formatCode>General</c:formatCode>
                <c:ptCount val="7"/>
                <c:pt idx="0">
                  <c:v>59.530000000000079</c:v>
                </c:pt>
                <c:pt idx="1">
                  <c:v>53.04000000000007</c:v>
                </c:pt>
                <c:pt idx="2">
                  <c:v>51.74000000000003</c:v>
                </c:pt>
                <c:pt idx="3">
                  <c:v>47.630000000000024</c:v>
                </c:pt>
                <c:pt idx="4">
                  <c:v>39.460000000000022</c:v>
                </c:pt>
                <c:pt idx="5">
                  <c:v>33.720000000000013</c:v>
                </c:pt>
                <c:pt idx="6">
                  <c:v>13.699999999999973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EB-4BA7-BDC3-A83DA413DF38}"/>
            </c:ext>
          </c:extLst>
        </c:ser>
        <c:ser>
          <c:idx val="3"/>
          <c:order val="3"/>
          <c:tx>
            <c:strRef>
              <c:f>'Years 2010 to 2016'!$E$3</c:f>
              <c:strCache>
                <c:ptCount val="1"/>
                <c:pt idx="0">
                  <c:v>Sum of Other_Sales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'Years 2010 to 2016'!$A$4:$A$11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'Years 2010 to 2016'!$E$4:$E$11</c:f>
              <c:numCache>
                <c:formatCode>General</c:formatCode>
                <c:ptCount val="7"/>
                <c:pt idx="0">
                  <c:v>60.970000000000027</c:v>
                </c:pt>
                <c:pt idx="1">
                  <c:v>56.519999999999939</c:v>
                </c:pt>
                <c:pt idx="2">
                  <c:v>40.160000000000018</c:v>
                </c:pt>
                <c:pt idx="3">
                  <c:v>42.380000000000038</c:v>
                </c:pt>
                <c:pt idx="4">
                  <c:v>42.260000000000062</c:v>
                </c:pt>
                <c:pt idx="5">
                  <c:v>32.640000000000029</c:v>
                </c:pt>
                <c:pt idx="6">
                  <c:v>9.01999999999998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EB-4BA7-BDC3-A83DA413DF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031663"/>
        <c:axId val="35036655"/>
      </c:lineChart>
      <c:catAx>
        <c:axId val="35031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6655"/>
        <c:crosses val="autoZero"/>
        <c:auto val="1"/>
        <c:lblAlgn val="ctr"/>
        <c:lblOffset val="100"/>
        <c:noMultiLvlLbl val="0"/>
      </c:catAx>
      <c:valAx>
        <c:axId val="3503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(MILLIONS)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1.10.xlsx]Genre!PivotTable10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Other Sales by Genre (2010-2016)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Genre!$B$58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Genre!$A$59:$A$72</c:f>
              <c:strCache>
                <c:ptCount val="1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  <c:pt idx="3">
                  <c:v>Role-Playing</c:v>
                </c:pt>
                <c:pt idx="4">
                  <c:v>Misc</c:v>
                </c:pt>
                <c:pt idx="5">
                  <c:v>Racing</c:v>
                </c:pt>
                <c:pt idx="6">
                  <c:v>Platform</c:v>
                </c:pt>
                <c:pt idx="7">
                  <c:v>Fighting</c:v>
                </c:pt>
                <c:pt idx="8">
                  <c:v>Adventure</c:v>
                </c:pt>
                <c:pt idx="9">
                  <c:v>Simulation</c:v>
                </c:pt>
                <c:pt idx="10">
                  <c:v>Strategy</c:v>
                </c:pt>
                <c:pt idx="11">
                  <c:v>Puzzle</c:v>
                </c:pt>
                <c:pt idx="12">
                  <c:v>N/A</c:v>
                </c:pt>
              </c:strCache>
            </c:strRef>
          </c:cat>
          <c:val>
            <c:numRef>
              <c:f>Genre!$B$59:$B$72</c:f>
              <c:numCache>
                <c:formatCode>General</c:formatCode>
                <c:ptCount val="13"/>
                <c:pt idx="0">
                  <c:v>83.060000000000187</c:v>
                </c:pt>
                <c:pt idx="1">
                  <c:v>55.22</c:v>
                </c:pt>
                <c:pt idx="2">
                  <c:v>39.949999999999996</c:v>
                </c:pt>
                <c:pt idx="3">
                  <c:v>26.420000000000066</c:v>
                </c:pt>
                <c:pt idx="4">
                  <c:v>22.959999999999976</c:v>
                </c:pt>
                <c:pt idx="5">
                  <c:v>15.959999999999964</c:v>
                </c:pt>
                <c:pt idx="6">
                  <c:v>11.119999999999985</c:v>
                </c:pt>
                <c:pt idx="7">
                  <c:v>8.8899999999999846</c:v>
                </c:pt>
                <c:pt idx="8">
                  <c:v>7.1099999999999826</c:v>
                </c:pt>
                <c:pt idx="9">
                  <c:v>6.7899999999999849</c:v>
                </c:pt>
                <c:pt idx="10">
                  <c:v>4.0999999999999925</c:v>
                </c:pt>
                <c:pt idx="11">
                  <c:v>2.1700000000000004</c:v>
                </c:pt>
                <c:pt idx="1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E-483D-979D-71C62421D09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36898927"/>
        <c:axId val="736883535"/>
      </c:barChart>
      <c:catAx>
        <c:axId val="736898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883535"/>
        <c:crosses val="autoZero"/>
        <c:auto val="1"/>
        <c:lblAlgn val="ctr"/>
        <c:lblOffset val="100"/>
        <c:noMultiLvlLbl val="0"/>
      </c:catAx>
      <c:valAx>
        <c:axId val="7368835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89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1.10.xlsx]Top 10 Publishers!PivotTable5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Other Sales: Top 3 Publishers (2010-2016)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Publishers'!$B$55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7573-4C7D-B608-3B0F9EEEDE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 Publishers'!$A$56:$A$59</c:f>
              <c:strCache>
                <c:ptCount val="3"/>
                <c:pt idx="0">
                  <c:v>Electronic Arts</c:v>
                </c:pt>
                <c:pt idx="1">
                  <c:v>Activision</c:v>
                </c:pt>
                <c:pt idx="2">
                  <c:v>Ubisoft</c:v>
                </c:pt>
              </c:strCache>
            </c:strRef>
          </c:cat>
          <c:val>
            <c:numRef>
              <c:f>'Top 10 Publishers'!$B$56:$B$59</c:f>
              <c:numCache>
                <c:formatCode>General</c:formatCode>
                <c:ptCount val="3"/>
                <c:pt idx="0">
                  <c:v>47.84</c:v>
                </c:pt>
                <c:pt idx="1">
                  <c:v>34.409999999999997</c:v>
                </c:pt>
                <c:pt idx="2">
                  <c:v>26.400000000000002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B-44C6-A403-B5ABB94AE6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29283695"/>
        <c:axId val="829284527"/>
      </c:barChart>
      <c:catAx>
        <c:axId val="829283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cap="all" baseline="0">
                    <a:effectLst/>
                  </a:rPr>
                  <a:t>Publishers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284527"/>
        <c:crosses val="autoZero"/>
        <c:auto val="1"/>
        <c:lblAlgn val="ctr"/>
        <c:lblOffset val="100"/>
        <c:noMultiLvlLbl val="0"/>
      </c:catAx>
      <c:valAx>
        <c:axId val="82928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283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1.10.xlsx]Sales Per Market!PivotTable9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MARKET</a:t>
            </a:r>
            <a:r>
              <a:rPr lang="en-US" baseline="0"/>
              <a:t>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0856716360284453E-2"/>
          <c:y val="0.12874586955155864"/>
          <c:w val="0.66904491806387278"/>
          <c:h val="0.73060974843533422"/>
        </c:manualLayout>
      </c:layout>
      <c:lineChart>
        <c:grouping val="standard"/>
        <c:varyColors val="0"/>
        <c:ser>
          <c:idx val="0"/>
          <c:order val="0"/>
          <c:tx>
            <c:strRef>
              <c:f>'Sales Per Market'!$L$58</c:f>
              <c:strCache>
                <c:ptCount val="1"/>
                <c:pt idx="0">
                  <c:v>Sum of Portion of NA Sales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'Sales Per Market'!$K$59:$K$66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Market'!$L$59:$L$66</c:f>
              <c:numCache>
                <c:formatCode>0%</c:formatCode>
                <c:ptCount val="7"/>
                <c:pt idx="0">
                  <c:v>0.50627350484241795</c:v>
                </c:pt>
                <c:pt idx="1">
                  <c:v>0.46717959650381274</c:v>
                </c:pt>
                <c:pt idx="2">
                  <c:v>0.42625295703361593</c:v>
                </c:pt>
                <c:pt idx="3">
                  <c:v>0.41988605534454876</c:v>
                </c:pt>
                <c:pt idx="4">
                  <c:v>0.39154428126390978</c:v>
                </c:pt>
                <c:pt idx="5">
                  <c:v>0.38882166086825259</c:v>
                </c:pt>
                <c:pt idx="6">
                  <c:v>0.31946989990131142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0E-48F0-8BAA-26E35A11FC9F}"/>
            </c:ext>
          </c:extLst>
        </c:ser>
        <c:ser>
          <c:idx val="1"/>
          <c:order val="1"/>
          <c:tx>
            <c:strRef>
              <c:f>'Sales Per Market'!$M$58</c:f>
              <c:strCache>
                <c:ptCount val="1"/>
                <c:pt idx="0">
                  <c:v>Sum of Portion of EU Sales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'Sales Per Market'!$K$59:$K$66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Market'!$M$59:$M$66</c:f>
              <c:numCache>
                <c:formatCode>0%</c:formatCode>
                <c:ptCount val="7"/>
                <c:pt idx="0">
                  <c:v>0.29433886910507151</c:v>
                </c:pt>
                <c:pt idx="1">
                  <c:v>0.32450241283746045</c:v>
                </c:pt>
                <c:pt idx="2">
                  <c:v>0.326731583869727</c:v>
                </c:pt>
                <c:pt idx="3">
                  <c:v>0.34169831795984951</c:v>
                </c:pt>
                <c:pt idx="4">
                  <c:v>0.37279335410176734</c:v>
                </c:pt>
                <c:pt idx="5">
                  <c:v>0.3694978066858296</c:v>
                </c:pt>
                <c:pt idx="6">
                  <c:v>0.37727336810940382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0E-48F0-8BAA-26E35A11FC9F}"/>
            </c:ext>
          </c:extLst>
        </c:ser>
        <c:ser>
          <c:idx val="2"/>
          <c:order val="2"/>
          <c:tx>
            <c:strRef>
              <c:f>'Sales Per Market'!$N$58</c:f>
              <c:strCache>
                <c:ptCount val="1"/>
                <c:pt idx="0">
                  <c:v>Sum of Portion of JP Sales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'Sales Per Market'!$K$59:$K$66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Market'!$N$59:$N$66</c:f>
              <c:numCache>
                <c:formatCode>0%</c:formatCode>
                <c:ptCount val="7"/>
                <c:pt idx="0">
                  <c:v>9.9061470363099022E-2</c:v>
                </c:pt>
                <c:pt idx="1">
                  <c:v>0.10279268978081048</c:v>
                </c:pt>
                <c:pt idx="2">
                  <c:v>0.14232271551961367</c:v>
                </c:pt>
                <c:pt idx="3">
                  <c:v>0.12921866521975103</c:v>
                </c:pt>
                <c:pt idx="4">
                  <c:v>0.11707461800919823</c:v>
                </c:pt>
                <c:pt idx="5">
                  <c:v>0.12751474814702915</c:v>
                </c:pt>
                <c:pt idx="6">
                  <c:v>0.19314817425630823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0E-48F0-8BAA-26E35A11FC9F}"/>
            </c:ext>
          </c:extLst>
        </c:ser>
        <c:ser>
          <c:idx val="3"/>
          <c:order val="3"/>
          <c:tx>
            <c:strRef>
              <c:f>'Sales Per Market'!$O$58</c:f>
              <c:strCache>
                <c:ptCount val="1"/>
                <c:pt idx="0">
                  <c:v>Sum of Portion of Other Sales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bg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'Sales Per Market'!$K$59:$K$66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Market'!$O$59:$O$66</c:f>
              <c:numCache>
                <c:formatCode>0%</c:formatCode>
                <c:ptCount val="7"/>
                <c:pt idx="0">
                  <c:v>0.10145771624455083</c:v>
                </c:pt>
                <c:pt idx="1">
                  <c:v>0.10953700653113441</c:v>
                </c:pt>
                <c:pt idx="2">
                  <c:v>0.11046927435770494</c:v>
                </c:pt>
                <c:pt idx="3">
                  <c:v>0.11497558328811727</c:v>
                </c:pt>
                <c:pt idx="4">
                  <c:v>0.1253819908025518</c:v>
                </c:pt>
                <c:pt idx="5">
                  <c:v>0.12343064589320968</c:v>
                </c:pt>
                <c:pt idx="6">
                  <c:v>0.12716763005780313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30E-48F0-8BAA-26E35A11F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5040719"/>
        <c:axId val="765028655"/>
      </c:lineChart>
      <c:catAx>
        <c:axId val="765040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028655"/>
        <c:crosses val="autoZero"/>
        <c:auto val="1"/>
        <c:lblAlgn val="ctr"/>
        <c:lblOffset val="100"/>
        <c:noMultiLvlLbl val="0"/>
      </c:catAx>
      <c:valAx>
        <c:axId val="76502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mARLET SHARES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040719"/>
        <c:crosses val="autoZero"/>
        <c:crossBetween val="between"/>
      </c:valAx>
      <c:spPr>
        <a:noFill/>
        <a:ln>
          <a:solidFill>
            <a:schemeClr val="accent1"/>
          </a:solidFill>
          <a:prstDash val="sysDash"/>
        </a:ln>
        <a:effectLst/>
      </c:spPr>
    </c:plotArea>
    <c:legend>
      <c:legendPos val="r"/>
      <c:layout>
        <c:manualLayout>
          <c:xMode val="edge"/>
          <c:yMode val="edge"/>
          <c:x val="0.68943135649625809"/>
          <c:y val="0.20699105641285456"/>
          <c:w val="0.29589354603635815"/>
          <c:h val="0.676327672896309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3">
            <a:lumMod val="89000"/>
          </a:schemeClr>
        </a:gs>
        <a:gs pos="23000">
          <a:schemeClr val="accent3">
            <a:lumMod val="89000"/>
          </a:schemeClr>
        </a:gs>
        <a:gs pos="69000">
          <a:schemeClr val="accent3">
            <a:lumMod val="75000"/>
          </a:schemeClr>
        </a:gs>
        <a:gs pos="97000">
          <a:schemeClr val="accent3">
            <a:lumMod val="70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1.10.xlsx]Top 10 Publishers!PivotTable6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Global Sales: Top 3 Publishers (2010-2016)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18764784031625675"/>
          <c:y val="5.7974300443714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Publishers'!$B$72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 Publishers'!$A$73:$A$76</c:f>
              <c:strCache>
                <c:ptCount val="3"/>
                <c:pt idx="0">
                  <c:v>Electronic Arts</c:v>
                </c:pt>
                <c:pt idx="1">
                  <c:v>Nintendo</c:v>
                </c:pt>
                <c:pt idx="2">
                  <c:v>Activision</c:v>
                </c:pt>
              </c:strCache>
            </c:strRef>
          </c:cat>
          <c:val>
            <c:numRef>
              <c:f>'Top 10 Publishers'!$B$73:$B$76</c:f>
              <c:numCache>
                <c:formatCode>General</c:formatCode>
                <c:ptCount val="3"/>
                <c:pt idx="0">
                  <c:v>360.91999999999996</c:v>
                </c:pt>
                <c:pt idx="1">
                  <c:v>301.06000000000023</c:v>
                </c:pt>
                <c:pt idx="2">
                  <c:v>295.64999999999975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3-48B9-8241-C6E559E81A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0612191"/>
        <c:axId val="910614271"/>
      </c:barChart>
      <c:catAx>
        <c:axId val="910612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Publishers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614271"/>
        <c:crosses val="autoZero"/>
        <c:auto val="1"/>
        <c:lblAlgn val="ctr"/>
        <c:lblOffset val="100"/>
        <c:noMultiLvlLbl val="0"/>
      </c:catAx>
      <c:valAx>
        <c:axId val="91061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61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1.10.xlsx]Genre!PivotTable12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by Genre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Genre!$B$94</c:f>
              <c:strCache>
                <c:ptCount val="1"/>
                <c:pt idx="0">
                  <c:v>Sum of NA_Sales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Genre!$A$95:$A$108</c:f>
              <c:strCache>
                <c:ptCount val="1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  <c:pt idx="3">
                  <c:v>Role-Playing</c:v>
                </c:pt>
                <c:pt idx="4">
                  <c:v>Misc</c:v>
                </c:pt>
                <c:pt idx="5">
                  <c:v>Racing</c:v>
                </c:pt>
                <c:pt idx="6">
                  <c:v>Platform</c:v>
                </c:pt>
                <c:pt idx="7">
                  <c:v>Simulation</c:v>
                </c:pt>
                <c:pt idx="8">
                  <c:v>Fighting</c:v>
                </c:pt>
                <c:pt idx="9">
                  <c:v>Adventure</c:v>
                </c:pt>
                <c:pt idx="10">
                  <c:v>Strategy</c:v>
                </c:pt>
                <c:pt idx="11">
                  <c:v>Puzzle</c:v>
                </c:pt>
                <c:pt idx="12">
                  <c:v>N/A</c:v>
                </c:pt>
              </c:strCache>
            </c:strRef>
          </c:cat>
          <c:val>
            <c:numRef>
              <c:f>Genre!$B$95:$B$108</c:f>
              <c:numCache>
                <c:formatCode>General</c:formatCode>
                <c:ptCount val="13"/>
                <c:pt idx="0">
                  <c:v>287.77999999999849</c:v>
                </c:pt>
                <c:pt idx="1">
                  <c:v>227.63</c:v>
                </c:pt>
                <c:pt idx="2">
                  <c:v>154.4400000000002</c:v>
                </c:pt>
                <c:pt idx="3">
                  <c:v>107.56999999999994</c:v>
                </c:pt>
                <c:pt idx="4">
                  <c:v>125.26</c:v>
                </c:pt>
                <c:pt idx="5">
                  <c:v>45.62</c:v>
                </c:pt>
                <c:pt idx="6">
                  <c:v>55.47000000000002</c:v>
                </c:pt>
                <c:pt idx="7">
                  <c:v>26.419999999999991</c:v>
                </c:pt>
                <c:pt idx="8">
                  <c:v>38.949999999999996</c:v>
                </c:pt>
                <c:pt idx="9">
                  <c:v>20.640000000000018</c:v>
                </c:pt>
                <c:pt idx="10">
                  <c:v>13.31</c:v>
                </c:pt>
                <c:pt idx="11">
                  <c:v>9.3899999999999935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01-432F-BCE7-4FD61EB0A531}"/>
            </c:ext>
          </c:extLst>
        </c:ser>
        <c:ser>
          <c:idx val="1"/>
          <c:order val="1"/>
          <c:tx>
            <c:strRef>
              <c:f>Genre!$C$94</c:f>
              <c:strCache>
                <c:ptCount val="1"/>
                <c:pt idx="0">
                  <c:v>Sum of EU_Sales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Genre!$A$95:$A$108</c:f>
              <c:strCache>
                <c:ptCount val="1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  <c:pt idx="3">
                  <c:v>Role-Playing</c:v>
                </c:pt>
                <c:pt idx="4">
                  <c:v>Misc</c:v>
                </c:pt>
                <c:pt idx="5">
                  <c:v>Racing</c:v>
                </c:pt>
                <c:pt idx="6">
                  <c:v>Platform</c:v>
                </c:pt>
                <c:pt idx="7">
                  <c:v>Simulation</c:v>
                </c:pt>
                <c:pt idx="8">
                  <c:v>Fighting</c:v>
                </c:pt>
                <c:pt idx="9">
                  <c:v>Adventure</c:v>
                </c:pt>
                <c:pt idx="10">
                  <c:v>Strategy</c:v>
                </c:pt>
                <c:pt idx="11">
                  <c:v>Puzzle</c:v>
                </c:pt>
                <c:pt idx="12">
                  <c:v>N/A</c:v>
                </c:pt>
              </c:strCache>
            </c:strRef>
          </c:cat>
          <c:val>
            <c:numRef>
              <c:f>Genre!$C$95:$C$108</c:f>
              <c:numCache>
                <c:formatCode>General</c:formatCode>
                <c:ptCount val="13"/>
                <c:pt idx="0">
                  <c:v>236.27000000000024</c:v>
                </c:pt>
                <c:pt idx="1">
                  <c:v>166.44</c:v>
                </c:pt>
                <c:pt idx="2">
                  <c:v>115.65000000000009</c:v>
                </c:pt>
                <c:pt idx="3">
                  <c:v>73.760000000000019</c:v>
                </c:pt>
                <c:pt idx="4">
                  <c:v>67.990000000000052</c:v>
                </c:pt>
                <c:pt idx="5">
                  <c:v>55.52000000000001</c:v>
                </c:pt>
                <c:pt idx="6">
                  <c:v>38.689999999999984</c:v>
                </c:pt>
                <c:pt idx="7">
                  <c:v>25.409999999999986</c:v>
                </c:pt>
                <c:pt idx="8">
                  <c:v>20.869999999999994</c:v>
                </c:pt>
                <c:pt idx="9">
                  <c:v>19.059999999999995</c:v>
                </c:pt>
                <c:pt idx="10">
                  <c:v>12.39999999999999</c:v>
                </c:pt>
                <c:pt idx="11">
                  <c:v>6.7799999999999931</c:v>
                </c:pt>
                <c:pt idx="12">
                  <c:v>0.32999999999999996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01-432F-BCE7-4FD61EB0A531}"/>
            </c:ext>
          </c:extLst>
        </c:ser>
        <c:ser>
          <c:idx val="2"/>
          <c:order val="2"/>
          <c:tx>
            <c:strRef>
              <c:f>Genre!$D$94</c:f>
              <c:strCache>
                <c:ptCount val="1"/>
                <c:pt idx="0">
                  <c:v>Sum of JP_Sales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Genre!$A$95:$A$108</c:f>
              <c:strCache>
                <c:ptCount val="1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  <c:pt idx="3">
                  <c:v>Role-Playing</c:v>
                </c:pt>
                <c:pt idx="4">
                  <c:v>Misc</c:v>
                </c:pt>
                <c:pt idx="5">
                  <c:v>Racing</c:v>
                </c:pt>
                <c:pt idx="6">
                  <c:v>Platform</c:v>
                </c:pt>
                <c:pt idx="7">
                  <c:v>Simulation</c:v>
                </c:pt>
                <c:pt idx="8">
                  <c:v>Fighting</c:v>
                </c:pt>
                <c:pt idx="9">
                  <c:v>Adventure</c:v>
                </c:pt>
                <c:pt idx="10">
                  <c:v>Strategy</c:v>
                </c:pt>
                <c:pt idx="11">
                  <c:v>Puzzle</c:v>
                </c:pt>
                <c:pt idx="12">
                  <c:v>N/A</c:v>
                </c:pt>
              </c:strCache>
            </c:strRef>
          </c:cat>
          <c:val>
            <c:numRef>
              <c:f>Genre!$D$95:$D$108</c:f>
              <c:numCache>
                <c:formatCode>General</c:formatCode>
                <c:ptCount val="13"/>
                <c:pt idx="0">
                  <c:v>70.720000000000013</c:v>
                </c:pt>
                <c:pt idx="1">
                  <c:v>13.539999999999983</c:v>
                </c:pt>
                <c:pt idx="2">
                  <c:v>15.339999999999987</c:v>
                </c:pt>
                <c:pt idx="3">
                  <c:v>100.40000000000012</c:v>
                </c:pt>
                <c:pt idx="4">
                  <c:v>23.939999999999998</c:v>
                </c:pt>
                <c:pt idx="5">
                  <c:v>6.649999999999995</c:v>
                </c:pt>
                <c:pt idx="6">
                  <c:v>15.749999999999989</c:v>
                </c:pt>
                <c:pt idx="7">
                  <c:v>13.199999999999992</c:v>
                </c:pt>
                <c:pt idx="8">
                  <c:v>13.759999999999989</c:v>
                </c:pt>
                <c:pt idx="9">
                  <c:v>15.159999999999943</c:v>
                </c:pt>
                <c:pt idx="10">
                  <c:v>6.5999999999999943</c:v>
                </c:pt>
                <c:pt idx="11">
                  <c:v>3.399999999999999</c:v>
                </c:pt>
                <c:pt idx="1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01-432F-BCE7-4FD61EB0A531}"/>
            </c:ext>
          </c:extLst>
        </c:ser>
        <c:ser>
          <c:idx val="3"/>
          <c:order val="3"/>
          <c:tx>
            <c:strRef>
              <c:f>Genre!$E$94</c:f>
              <c:strCache>
                <c:ptCount val="1"/>
                <c:pt idx="0">
                  <c:v>Sum of Other_Sales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Genre!$A$95:$A$108</c:f>
              <c:strCache>
                <c:ptCount val="1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  <c:pt idx="3">
                  <c:v>Role-Playing</c:v>
                </c:pt>
                <c:pt idx="4">
                  <c:v>Misc</c:v>
                </c:pt>
                <c:pt idx="5">
                  <c:v>Racing</c:v>
                </c:pt>
                <c:pt idx="6">
                  <c:v>Platform</c:v>
                </c:pt>
                <c:pt idx="7">
                  <c:v>Simulation</c:v>
                </c:pt>
                <c:pt idx="8">
                  <c:v>Fighting</c:v>
                </c:pt>
                <c:pt idx="9">
                  <c:v>Adventure</c:v>
                </c:pt>
                <c:pt idx="10">
                  <c:v>Strategy</c:v>
                </c:pt>
                <c:pt idx="11">
                  <c:v>Puzzle</c:v>
                </c:pt>
                <c:pt idx="12">
                  <c:v>N/A</c:v>
                </c:pt>
              </c:strCache>
            </c:strRef>
          </c:cat>
          <c:val>
            <c:numRef>
              <c:f>Genre!$E$95:$E$108</c:f>
              <c:numCache>
                <c:formatCode>General</c:formatCode>
                <c:ptCount val="13"/>
                <c:pt idx="0">
                  <c:v>83.060000000000187</c:v>
                </c:pt>
                <c:pt idx="1">
                  <c:v>55.22</c:v>
                </c:pt>
                <c:pt idx="2">
                  <c:v>39.949999999999996</c:v>
                </c:pt>
                <c:pt idx="3">
                  <c:v>26.420000000000066</c:v>
                </c:pt>
                <c:pt idx="4">
                  <c:v>22.959999999999976</c:v>
                </c:pt>
                <c:pt idx="5">
                  <c:v>15.959999999999964</c:v>
                </c:pt>
                <c:pt idx="6">
                  <c:v>11.119999999999985</c:v>
                </c:pt>
                <c:pt idx="7">
                  <c:v>6.7899999999999849</c:v>
                </c:pt>
                <c:pt idx="8">
                  <c:v>8.8899999999999846</c:v>
                </c:pt>
                <c:pt idx="9">
                  <c:v>7.1099999999999826</c:v>
                </c:pt>
                <c:pt idx="10">
                  <c:v>4.0999999999999925</c:v>
                </c:pt>
                <c:pt idx="11">
                  <c:v>2.1700000000000004</c:v>
                </c:pt>
                <c:pt idx="1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01-432F-BCE7-4FD61EB0A5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233919"/>
        <c:axId val="749238911"/>
      </c:barChart>
      <c:catAx>
        <c:axId val="749233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238911"/>
        <c:crosses val="autoZero"/>
        <c:auto val="1"/>
        <c:lblAlgn val="ctr"/>
        <c:lblOffset val="100"/>
        <c:noMultiLvlLbl val="0"/>
      </c:catAx>
      <c:valAx>
        <c:axId val="74923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23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1.10.xlsx]Sales Per Market!PivotTable15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 Sales by Year (2010 - 2016)</a:t>
            </a:r>
          </a:p>
        </c:rich>
      </c:tx>
      <c:layout>
        <c:manualLayout>
          <c:xMode val="edge"/>
          <c:yMode val="edge"/>
          <c:x val="0.28359011373578302"/>
          <c:y val="2.212744240303295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Per Market'!$B$3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Per Market'!$A$4:$A$11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Market'!$B$4:$B$11</c:f>
              <c:numCache>
                <c:formatCode>General</c:formatCode>
                <c:ptCount val="7"/>
                <c:pt idx="0">
                  <c:v>304.24</c:v>
                </c:pt>
                <c:pt idx="1">
                  <c:v>241.06000000000091</c:v>
                </c:pt>
                <c:pt idx="2">
                  <c:v>154.96000000000004</c:v>
                </c:pt>
                <c:pt idx="3">
                  <c:v>154.7700000000001</c:v>
                </c:pt>
                <c:pt idx="4">
                  <c:v>131.9700000000002</c:v>
                </c:pt>
                <c:pt idx="5">
                  <c:v>102.81999999999992</c:v>
                </c:pt>
                <c:pt idx="6">
                  <c:v>22.660000000000061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FD-4E25-92AF-AC7B8C53E07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36859823"/>
        <c:axId val="736865647"/>
      </c:lineChart>
      <c:catAx>
        <c:axId val="73685982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865647"/>
        <c:crosses val="autoZero"/>
        <c:auto val="1"/>
        <c:lblAlgn val="ctr"/>
        <c:lblOffset val="100"/>
        <c:noMultiLvlLbl val="0"/>
      </c:catAx>
      <c:valAx>
        <c:axId val="73686564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859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1.10.xlsx]Sales Per Market!PivotTable5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</a:t>
            </a:r>
            <a:r>
              <a:rPr lang="en-US" baseline="0"/>
              <a:t> MARKET SHARE BY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Per Market'!$L$3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Per Market'!$K$4:$K$11</c:f>
              <c:strCach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strCache>
            </c:strRef>
          </c:cat>
          <c:val>
            <c:numRef>
              <c:f>'Sales Per Market'!$L$4:$L$11</c:f>
              <c:numCache>
                <c:formatCode>0%</c:formatCode>
                <c:ptCount val="7"/>
                <c:pt idx="0">
                  <c:v>0.50627350484241795</c:v>
                </c:pt>
                <c:pt idx="1">
                  <c:v>0.46717959650381274</c:v>
                </c:pt>
                <c:pt idx="2">
                  <c:v>0.42625295703361593</c:v>
                </c:pt>
                <c:pt idx="3">
                  <c:v>0.41988605534454876</c:v>
                </c:pt>
                <c:pt idx="4">
                  <c:v>0.39154428126390978</c:v>
                </c:pt>
                <c:pt idx="5">
                  <c:v>0.38882166086825259</c:v>
                </c:pt>
                <c:pt idx="6">
                  <c:v>0.31946989990131142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99-4476-BC7A-C633B4573EE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27058367"/>
        <c:axId val="27059199"/>
      </c:lineChart>
      <c:catAx>
        <c:axId val="27058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59199"/>
        <c:crosses val="autoZero"/>
        <c:auto val="1"/>
        <c:lblAlgn val="ctr"/>
        <c:lblOffset val="100"/>
        <c:noMultiLvlLbl val="0"/>
      </c:catAx>
      <c:valAx>
        <c:axId val="270591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58367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1.10.xlsx]Genre!PivotTable7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NA Sales by Genre (2010-2016)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59106366091306E-2"/>
          <c:y val="0.12041576500670881"/>
          <c:w val="0.8242825813087441"/>
          <c:h val="0.67352711304669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Genre!$B$4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Genre!$A$5:$A$18</c:f>
              <c:strCache>
                <c:ptCount val="13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  <c:pt idx="3">
                  <c:v>Misc</c:v>
                </c:pt>
                <c:pt idx="4">
                  <c:v>Role-Playing</c:v>
                </c:pt>
                <c:pt idx="5">
                  <c:v>Platform</c:v>
                </c:pt>
                <c:pt idx="6">
                  <c:v>Racing</c:v>
                </c:pt>
                <c:pt idx="7">
                  <c:v>Fighting</c:v>
                </c:pt>
                <c:pt idx="8">
                  <c:v>Simulation</c:v>
                </c:pt>
                <c:pt idx="9">
                  <c:v>Adventure</c:v>
                </c:pt>
                <c:pt idx="10">
                  <c:v>Strategy</c:v>
                </c:pt>
                <c:pt idx="11">
                  <c:v>Puzzle</c:v>
                </c:pt>
                <c:pt idx="12">
                  <c:v>N/A</c:v>
                </c:pt>
              </c:strCache>
            </c:strRef>
          </c:cat>
          <c:val>
            <c:numRef>
              <c:f>Genre!$B$5:$B$18</c:f>
              <c:numCache>
                <c:formatCode>General</c:formatCode>
                <c:ptCount val="13"/>
                <c:pt idx="0">
                  <c:v>287.77999999999849</c:v>
                </c:pt>
                <c:pt idx="1">
                  <c:v>227.63</c:v>
                </c:pt>
                <c:pt idx="2">
                  <c:v>154.4400000000002</c:v>
                </c:pt>
                <c:pt idx="3">
                  <c:v>125.26</c:v>
                </c:pt>
                <c:pt idx="4">
                  <c:v>107.56999999999994</c:v>
                </c:pt>
                <c:pt idx="5">
                  <c:v>55.47000000000002</c:v>
                </c:pt>
                <c:pt idx="6">
                  <c:v>45.62</c:v>
                </c:pt>
                <c:pt idx="7">
                  <c:v>38.949999999999996</c:v>
                </c:pt>
                <c:pt idx="8">
                  <c:v>26.419999999999991</c:v>
                </c:pt>
                <c:pt idx="9">
                  <c:v>20.640000000000018</c:v>
                </c:pt>
                <c:pt idx="10">
                  <c:v>13.31</c:v>
                </c:pt>
                <c:pt idx="11">
                  <c:v>9.3899999999999935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B-4050-8DB5-D93DB64FD1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941010223"/>
        <c:axId val="940993999"/>
      </c:barChart>
      <c:catAx>
        <c:axId val="941010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993999"/>
        <c:crosses val="autoZero"/>
        <c:auto val="1"/>
        <c:lblAlgn val="ctr"/>
        <c:lblOffset val="100"/>
        <c:noMultiLvlLbl val="0"/>
      </c:catAx>
      <c:valAx>
        <c:axId val="9409939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010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1.10.xlsx]Top 10 Publishers!PivotTable3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NA</a:t>
            </a:r>
            <a:r>
              <a:rPr lang="en-US" baseline="0" dirty="0"/>
              <a:t> Sales:</a:t>
            </a:r>
            <a:r>
              <a:rPr lang="en-US" dirty="0"/>
              <a:t> Top 3 Publishers (2010-2016)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Publishers'!$B$3:$B$4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 Publishers'!$A$5:$A$8</c:f>
              <c:strCache>
                <c:ptCount val="3"/>
                <c:pt idx="0">
                  <c:v>Activision</c:v>
                </c:pt>
                <c:pt idx="1">
                  <c:v>Electronic Arts</c:v>
                </c:pt>
                <c:pt idx="2">
                  <c:v>Nintendo</c:v>
                </c:pt>
              </c:strCache>
            </c:strRef>
          </c:cat>
          <c:val>
            <c:numRef>
              <c:f>'Top 10 Publishers'!$B$5:$B$8</c:f>
              <c:numCache>
                <c:formatCode>General</c:formatCode>
                <c:ptCount val="3"/>
                <c:pt idx="0">
                  <c:v>158.25000000000006</c:v>
                </c:pt>
                <c:pt idx="1">
                  <c:v>155.70999999999998</c:v>
                </c:pt>
                <c:pt idx="2">
                  <c:v>112.68000000000002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3-4B72-8B0B-79915D2B03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5076271"/>
        <c:axId val="315074191"/>
      </c:barChart>
      <c:catAx>
        <c:axId val="315076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Publishers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074191"/>
        <c:crosses val="autoZero"/>
        <c:auto val="1"/>
        <c:lblAlgn val="ctr"/>
        <c:lblOffset val="100"/>
        <c:noMultiLvlLbl val="0"/>
      </c:catAx>
      <c:valAx>
        <c:axId val="31507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07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7E23B-1E00-4D8F-8F26-A5F23CACC2E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D3D00-5A99-40EB-90A6-E3BA4894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8025-E04E-131D-8012-B6B04666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04FEE-B0D3-5378-B1E9-4C7235646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AA18-97F7-006A-9FAC-021BBFD4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E060-5450-8EE6-CB92-04A23FF3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AB1B-DA14-8941-8545-E36604D5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4C84-DF88-CAEA-9710-84EFB09F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C038B-7AA6-E6D0-D52F-729BCD2D6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0713-2A89-F058-72A9-0F90B832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838A-CE57-A90B-77C3-F2B370D8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6806-20DA-9B8C-2382-697768CE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60428-80D6-3203-90DE-7DEE138E4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9EE69-2B49-DD11-53BB-ACA37351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156A-43EA-A591-B65D-41A408F5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3B2B6-1F71-FFB4-9FB0-45964452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D934-4005-1F0C-2FEE-EE369667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0973-0F94-D262-C0DE-1DF25D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A8CD-0CA4-D8F4-479B-22AFF776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C12B-2464-BC37-AD40-3913130D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F18C-709F-D3CC-3437-D6B40E75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EB2D-2FE8-870C-5A07-E47DC39D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AABA-5F78-CC17-E0C7-68F00799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F84E-AB87-FF6D-6BD9-F9605D4D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5AB2-EC62-0CE7-F662-32E15A03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99CC-8252-763B-B836-E48745F7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0B2A-490E-51B2-1C7D-AFDDC48A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7CB3-A229-4CF0-4450-2C56335E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A81E-E1E6-E4C1-FBE0-819BA5738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88517-A92C-9CB0-4060-EC4C5FDC1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CBB7-483F-9690-98B2-0C4DB88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1D1DF-0A96-B2BE-D6CB-9A7AA1F4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324E-2A24-E895-96CF-EEF57A73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56C6-D20E-46F5-BBF5-5558B66F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85B4-19A9-F067-0120-4CC29C647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635A3-FC23-006E-43E8-F0F3A246F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64EC4-7EFC-B8EB-32B5-AB422BEB6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EEB8F-2CDB-CEB2-183D-29145EA97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C1BB7-76BE-CF26-327E-507505F1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CE009-EB0F-FE9C-F933-8391246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DE75E-C8EB-7C55-10CE-575B8B78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C2DB-F133-5A8E-E33E-6AEF7420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62611-5338-023D-EDD7-CADBB443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8944D-FF35-274A-E8C3-B77D1094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6765-9828-3C50-05BB-071E48E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90A91-5972-10CF-7A72-4543CD7B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65D76-4B34-509B-0F6E-84D175A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3FAD2-1047-D6A1-CA6D-C4865734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6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18A8-F3B2-7DE0-97CA-E4F2C1AE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8A29-4C31-F115-4C50-25E1FBA0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53328-354C-0EB0-4014-FC052536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4B9D-0A6B-99B2-9BFA-B52DFAB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091B-465B-F9F5-2A01-6386DAF5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A28E-1C5B-58DF-B3A0-0D426915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955B-60FF-B286-F0C4-9CA0D49C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270E3-98D0-4F0D-64AC-A1AF10F7F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B85-0955-B662-70A9-BB6B26B8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0B485-90AC-DF9C-5192-5879166F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6272F-6AE7-2A0E-D581-D7774CC9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F50CB-B573-DDA2-8BA6-CED9A956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FC58-1A2F-7B70-87C0-67895268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189DB-4668-D1BF-BD2A-E6FBE8D4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4E0C-A4AA-B09D-CE78-710DDC55F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4578-36BF-431F-BEC2-7786288155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9C2E-C58C-E08C-F49B-EB61806FA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9EBB-F421-846B-9957-9046D276E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8971-CCAC-4BD3-A87E-2B70C01C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29">
            <a:extLst>
              <a:ext uri="{FF2B5EF4-FFF2-40B4-BE49-F238E27FC236}">
                <a16:creationId xmlns:a16="http://schemas.microsoft.com/office/drawing/2014/main" id="{C3EE6A40-8EA7-44D3-8751-F55169B30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722" y="3131936"/>
            <a:ext cx="1240640" cy="1240638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BDE87-F089-DC6A-B7C5-4EC5718DB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26" y="3083613"/>
            <a:ext cx="4321994" cy="1240639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gency FB" panose="020B0503020202020204" pitchFamily="34" charset="0"/>
              </a:rPr>
              <a:t>2017 Budget </a:t>
            </a:r>
          </a:p>
        </p:txBody>
      </p:sp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8E774AB2-4B13-41CA-96E8-C3E2D1C90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111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62FD-DEF2-6FDB-E7BF-916063B30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643287"/>
            <a:ext cx="2369988" cy="48751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Maria Jaramillo 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529050A-FCEC-43D9-9CB9-259D339D6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763" y="0"/>
            <a:ext cx="6067239" cy="6858000"/>
          </a:xfrm>
          <a:custGeom>
            <a:avLst/>
            <a:gdLst>
              <a:gd name="connsiteX0" fmla="*/ 1619628 w 6067239"/>
              <a:gd name="connsiteY0" fmla="*/ 0 h 6858000"/>
              <a:gd name="connsiteX1" fmla="*/ 6067239 w 6067239"/>
              <a:gd name="connsiteY1" fmla="*/ 0 h 6858000"/>
              <a:gd name="connsiteX2" fmla="*/ 6067239 w 6067239"/>
              <a:gd name="connsiteY2" fmla="*/ 6858000 h 6858000"/>
              <a:gd name="connsiteX3" fmla="*/ 1619627 w 6067239"/>
              <a:gd name="connsiteY3" fmla="*/ 6858000 h 6858000"/>
              <a:gd name="connsiteX4" fmla="*/ 1615622 w 6067239"/>
              <a:gd name="connsiteY4" fmla="*/ 6854853 h 6858000"/>
              <a:gd name="connsiteX5" fmla="*/ 0 w 6067239"/>
              <a:gd name="connsiteY5" fmla="*/ 3429000 h 6858000"/>
              <a:gd name="connsiteX6" fmla="*/ 1615622 w 606723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7239" h="6858000">
                <a:moveTo>
                  <a:pt x="1619628" y="0"/>
                </a:moveTo>
                <a:lnTo>
                  <a:pt x="6067239" y="0"/>
                </a:lnTo>
                <a:lnTo>
                  <a:pt x="6067239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3DCB-7361-0B51-ABC4-F44D7ADD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082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North America Genres &amp; Publishers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1D1EAB-9214-1D04-FFCC-8ACE604FC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372718"/>
              </p:ext>
            </p:extLst>
          </p:nvPr>
        </p:nvGraphicFramePr>
        <p:xfrm>
          <a:off x="181896" y="1811547"/>
          <a:ext cx="6963971" cy="442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580B58-DE75-592F-2F73-AB2EB64B13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740884"/>
              </p:ext>
            </p:extLst>
          </p:nvPr>
        </p:nvGraphicFramePr>
        <p:xfrm>
          <a:off x="7332133" y="1811546"/>
          <a:ext cx="4614061" cy="455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1CD101-9AFD-32E5-33D4-D175764BB9BB}"/>
              </a:ext>
            </a:extLst>
          </p:cNvPr>
          <p:cNvSpPr txBox="1"/>
          <p:nvPr/>
        </p:nvSpPr>
        <p:spPr>
          <a:xfrm>
            <a:off x="7332133" y="1288211"/>
            <a:ext cx="4614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Extra Light" panose="020B0204020104020204" pitchFamily="34" charset="0"/>
              </a:rPr>
              <a:t>Activision  Electronic Arts  Nintendo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4A1F9-1051-CED5-50E4-34795F89CA6B}"/>
              </a:ext>
            </a:extLst>
          </p:cNvPr>
          <p:cNvSpPr txBox="1"/>
          <p:nvPr/>
        </p:nvSpPr>
        <p:spPr>
          <a:xfrm>
            <a:off x="181895" y="1288211"/>
            <a:ext cx="696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Extra Light" panose="020B0204020104020204" pitchFamily="34" charset="0"/>
              </a:rPr>
              <a:t>Top 3:  Action  Shooter  Sports</a:t>
            </a:r>
          </a:p>
        </p:txBody>
      </p:sp>
    </p:spTree>
    <p:extLst>
      <p:ext uri="{BB962C8B-B14F-4D97-AF65-F5344CB8AC3E}">
        <p14:creationId xmlns:p14="http://schemas.microsoft.com/office/powerpoint/2010/main" val="167737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89A067-E0B7-6899-4C08-C6C5125A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Europe Sales &amp; Market Share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BE8C043-852B-05A3-41A3-3F884AA811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A11D977-38D6-07C7-6D52-8EBFACEBEB6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128972-824A-066B-F352-210C408442DA}"/>
              </a:ext>
            </a:extLst>
          </p:cNvPr>
          <p:cNvSpPr txBox="1"/>
          <p:nvPr/>
        </p:nvSpPr>
        <p:spPr>
          <a:xfrm>
            <a:off x="6096000" y="12882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2016 YOY: 1% Increase in Market Share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2FFC7-9155-AC9D-8BC4-85B19E12BF5C}"/>
              </a:ext>
            </a:extLst>
          </p:cNvPr>
          <p:cNvSpPr txBox="1"/>
          <p:nvPr/>
        </p:nvSpPr>
        <p:spPr>
          <a:xfrm>
            <a:off x="838200" y="12882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2016 YOY: 70.95 Decrease in Sales</a:t>
            </a:r>
          </a:p>
        </p:txBody>
      </p:sp>
    </p:spTree>
    <p:extLst>
      <p:ext uri="{BB962C8B-B14F-4D97-AF65-F5344CB8AC3E}">
        <p14:creationId xmlns:p14="http://schemas.microsoft.com/office/powerpoint/2010/main" val="334479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3732-CA75-6068-45CA-4BFB38E5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566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Europe Genres &amp; Publishers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FD50EA-0B4E-377E-3CF8-FE98DBD4D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6855"/>
              </p:ext>
            </p:extLst>
          </p:nvPr>
        </p:nvGraphicFramePr>
        <p:xfrm>
          <a:off x="181895" y="1825624"/>
          <a:ext cx="6963972" cy="4361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2A04F8-9858-7134-FF64-19DE5947D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17084"/>
              </p:ext>
            </p:extLst>
          </p:nvPr>
        </p:nvGraphicFramePr>
        <p:xfrm>
          <a:off x="7332133" y="1825624"/>
          <a:ext cx="4582106" cy="4361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544F71-484C-496D-0117-DF2279C59507}"/>
              </a:ext>
            </a:extLst>
          </p:cNvPr>
          <p:cNvSpPr txBox="1"/>
          <p:nvPr/>
        </p:nvSpPr>
        <p:spPr>
          <a:xfrm>
            <a:off x="7332133" y="1288211"/>
            <a:ext cx="4614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Extra Light" panose="020B0204020104020204" pitchFamily="34" charset="0"/>
              </a:rPr>
              <a:t>Electronic Arts  Activision  Ubisoft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9515A-ECBC-0553-38FD-5C0D4AF24E29}"/>
              </a:ext>
            </a:extLst>
          </p:cNvPr>
          <p:cNvSpPr txBox="1"/>
          <p:nvPr/>
        </p:nvSpPr>
        <p:spPr>
          <a:xfrm>
            <a:off x="181895" y="1288211"/>
            <a:ext cx="696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Extra Light" panose="020B0204020104020204" pitchFamily="34" charset="0"/>
              </a:rPr>
              <a:t>Top 3:  Action  Shooter  Sports</a:t>
            </a:r>
          </a:p>
        </p:txBody>
      </p:sp>
    </p:spTree>
    <p:extLst>
      <p:ext uri="{BB962C8B-B14F-4D97-AF65-F5344CB8AC3E}">
        <p14:creationId xmlns:p14="http://schemas.microsoft.com/office/powerpoint/2010/main" val="202266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1F08-37C1-36E1-28C0-0D22C94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3086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Japan Sales &amp; Market Share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A77241-517E-223A-753A-F1AEB66619A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C9784C-9756-B2C8-CC66-68FAE79444B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BE63EB-713D-5ABA-C07B-501FA8073F54}"/>
              </a:ext>
            </a:extLst>
          </p:cNvPr>
          <p:cNvSpPr txBox="1"/>
          <p:nvPr/>
        </p:nvSpPr>
        <p:spPr>
          <a:xfrm>
            <a:off x="6096000" y="1288211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2016 YOY: 6% Increase in Market 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D3DCC-3608-0492-FABE-916F04D8D5B2}"/>
              </a:ext>
            </a:extLst>
          </p:cNvPr>
          <p:cNvSpPr txBox="1"/>
          <p:nvPr/>
        </p:nvSpPr>
        <p:spPr>
          <a:xfrm>
            <a:off x="838200" y="1288211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2016 YOY: 20.02 Decrease in Sales</a:t>
            </a:r>
          </a:p>
        </p:txBody>
      </p:sp>
    </p:spTree>
    <p:extLst>
      <p:ext uri="{BB962C8B-B14F-4D97-AF65-F5344CB8AC3E}">
        <p14:creationId xmlns:p14="http://schemas.microsoft.com/office/powerpoint/2010/main" val="202001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A287-327E-3189-CC93-6447661C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569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Japan Genre &amp; Publishers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F80E6F-D9B2-8EDC-EA5A-D99220940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697065"/>
              </p:ext>
            </p:extLst>
          </p:nvPr>
        </p:nvGraphicFramePr>
        <p:xfrm>
          <a:off x="160866" y="1825625"/>
          <a:ext cx="6963972" cy="438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C397C-8062-501F-128C-0A980A7030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55125"/>
              </p:ext>
            </p:extLst>
          </p:nvPr>
        </p:nvGraphicFramePr>
        <p:xfrm>
          <a:off x="7332133" y="1825625"/>
          <a:ext cx="4699001" cy="438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8DDE5F-97F3-CC84-758F-E768C449E500}"/>
              </a:ext>
            </a:extLst>
          </p:cNvPr>
          <p:cNvSpPr txBox="1"/>
          <p:nvPr/>
        </p:nvSpPr>
        <p:spPr>
          <a:xfrm>
            <a:off x="7332133" y="1288211"/>
            <a:ext cx="4614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Extra Light" panose="020B0204020104020204" pitchFamily="34" charset="0"/>
              </a:rPr>
              <a:t>Nintendo   Namco Bandai Games    Capcom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41111-F163-9272-C3A8-1C326810FB77}"/>
              </a:ext>
            </a:extLst>
          </p:cNvPr>
          <p:cNvSpPr txBox="1"/>
          <p:nvPr/>
        </p:nvSpPr>
        <p:spPr>
          <a:xfrm>
            <a:off x="181895" y="1288211"/>
            <a:ext cx="696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Extra Light" panose="020B0204020104020204" pitchFamily="34" charset="0"/>
              </a:rPr>
              <a:t>Top 3:  Role-Play  Action  </a:t>
            </a:r>
            <a:r>
              <a:rPr lang="en-US" sz="2000" dirty="0" err="1">
                <a:latin typeface="Abadi Extra Light" panose="020B0204020104020204" pitchFamily="34" charset="0"/>
              </a:rPr>
              <a:t>Misc</a:t>
            </a:r>
            <a:endParaRPr lang="en-US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7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6C2B-4F89-3436-FBBD-381A7619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Other Markets Sales &amp; Market Shares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7BC899-CE94-E013-A075-C8E117F2EEC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0BEF48-765C-A248-ECBB-F8A29283E1A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F817A5-B7FC-21B6-0764-A64A28837995}"/>
              </a:ext>
            </a:extLst>
          </p:cNvPr>
          <p:cNvSpPr txBox="1"/>
          <p:nvPr/>
        </p:nvSpPr>
        <p:spPr>
          <a:xfrm>
            <a:off x="6096000" y="1288211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2016 YOY: 1% Increase in Market 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2C49A-91FC-2C95-5154-6EE17D743334}"/>
              </a:ext>
            </a:extLst>
          </p:cNvPr>
          <p:cNvSpPr txBox="1"/>
          <p:nvPr/>
        </p:nvSpPr>
        <p:spPr>
          <a:xfrm>
            <a:off x="838200" y="1288211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2016 YOY: 23.62 Decrease in Sales</a:t>
            </a:r>
          </a:p>
        </p:txBody>
      </p:sp>
    </p:spTree>
    <p:extLst>
      <p:ext uri="{BB962C8B-B14F-4D97-AF65-F5344CB8AC3E}">
        <p14:creationId xmlns:p14="http://schemas.microsoft.com/office/powerpoint/2010/main" val="429140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F105-052D-0E1A-A269-56EE28D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004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Other Markets Genre &amp; Publishers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F3F677-10E9-77F3-E686-FB9A629F2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452708"/>
              </p:ext>
            </p:extLst>
          </p:nvPr>
        </p:nvGraphicFramePr>
        <p:xfrm>
          <a:off x="127001" y="1825625"/>
          <a:ext cx="681566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543C9F-B379-AA9F-FA94-7BA71DDD2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191772"/>
              </p:ext>
            </p:extLst>
          </p:nvPr>
        </p:nvGraphicFramePr>
        <p:xfrm>
          <a:off x="7122583" y="1825625"/>
          <a:ext cx="494241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102852-FDD0-B611-3676-2F9B768188F6}"/>
              </a:ext>
            </a:extLst>
          </p:cNvPr>
          <p:cNvSpPr txBox="1"/>
          <p:nvPr/>
        </p:nvSpPr>
        <p:spPr>
          <a:xfrm>
            <a:off x="7332133" y="1288211"/>
            <a:ext cx="4614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Extra Light" panose="020B0204020104020204" pitchFamily="34" charset="0"/>
              </a:rPr>
              <a:t>Electronic Arts  Activision  Ubisoft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006C2-D20F-1E6E-BD33-7EE1B1738090}"/>
              </a:ext>
            </a:extLst>
          </p:cNvPr>
          <p:cNvSpPr txBox="1"/>
          <p:nvPr/>
        </p:nvSpPr>
        <p:spPr>
          <a:xfrm>
            <a:off x="181895" y="1288211"/>
            <a:ext cx="696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Extra Light" panose="020B0204020104020204" pitchFamily="34" charset="0"/>
              </a:rPr>
              <a:t>Top 3:  Action  Shooter  Sports</a:t>
            </a:r>
          </a:p>
        </p:txBody>
      </p:sp>
    </p:spTree>
    <p:extLst>
      <p:ext uri="{BB962C8B-B14F-4D97-AF65-F5344CB8AC3E}">
        <p14:creationId xmlns:p14="http://schemas.microsoft.com/office/powerpoint/2010/main" val="258150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9163-CEA0-C99B-0A9B-C6B969E5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Bottom Publishers</a:t>
            </a:r>
            <a:r>
              <a:rPr lang="en-US" b="1" dirty="0">
                <a:latin typeface="Bahnschrift SemiLight Condensed" panose="020B0502040204020203" pitchFamily="34" charset="0"/>
              </a:rPr>
              <a:t>: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4D9C141-E1BC-147F-5383-15AFE5F5BD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4494932"/>
              </p:ext>
            </p:extLst>
          </p:nvPr>
        </p:nvGraphicFramePr>
        <p:xfrm>
          <a:off x="839787" y="2708735"/>
          <a:ext cx="5157788" cy="3551958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2015348528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2608572322"/>
                    </a:ext>
                  </a:extLst>
                </a:gridCol>
              </a:tblGrid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5pb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Koch Media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3045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Alternative Software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Level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769372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Aqua Plus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Marvelous Entertainment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709880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Astragon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Marvelous Interactive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847958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Atari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Milestone S.r.l.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46817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Atlus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44504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Avanquest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Nihon Falcom Corporation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03946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Broccoli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Nippon Columbia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97693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Compile Heart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Nordic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625248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D3Publisher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Paradox Development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27030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dramatic create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Paradox Interactive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98571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Experience Inc.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Prototype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784927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FuRyu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Rocket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244027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GungHo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Screenlife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00223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Happinet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UIG Entertainment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409193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Idea Factory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Unknown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219283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Inti Creates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Yeti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60137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Kadokawa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544719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8E53879-F067-048E-82B7-2240B08DE82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57532608"/>
              </p:ext>
            </p:extLst>
          </p:nvPr>
        </p:nvGraphicFramePr>
        <p:xfrm>
          <a:off x="6297561" y="2708734"/>
          <a:ext cx="5054652" cy="3551951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527326">
                  <a:extLst>
                    <a:ext uri="{9D8B030D-6E8A-4147-A177-3AD203B41FA5}">
                      <a16:colId xmlns:a16="http://schemas.microsoft.com/office/drawing/2014/main" val="2029667747"/>
                    </a:ext>
                  </a:extLst>
                </a:gridCol>
                <a:gridCol w="2527326">
                  <a:extLst>
                    <a:ext uri="{9D8B030D-6E8A-4147-A177-3AD203B41FA5}">
                      <a16:colId xmlns:a16="http://schemas.microsoft.com/office/drawing/2014/main" val="1871930192"/>
                    </a:ext>
                  </a:extLst>
                </a:gridCol>
              </a:tblGrid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5pb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Inti Creates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550778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Aksys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Kadokawa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13151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Aqua Plus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Level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739910"/>
                  </a:ext>
                </a:extLst>
              </a:tr>
              <a:tr h="370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Atlus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Marvelous Entertainment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76147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Broccoli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Marvelous Interactive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2061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Compile Heart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MLB.com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25861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D3Publisher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80347"/>
                  </a:ext>
                </a:extLst>
              </a:tr>
              <a:tr h="370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dramatic create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Nihon Falcom Corporation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752290"/>
                  </a:ext>
                </a:extLst>
              </a:tr>
              <a:tr h="370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Dusenberry Martin Racing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Nippon Columbia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592284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Epic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Prototype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79923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Experience Inc.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Rising Star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110363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FuRyu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Rocket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801685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GungHo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Screenlife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09538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Happinet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Unknown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74498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Idea Factory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Yeti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42178"/>
                  </a:ext>
                </a:extLst>
              </a:tr>
              <a:tr h="187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Insomniac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5030627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6B6E5B-6D1C-DE32-A2B5-E328A79735E2}"/>
              </a:ext>
            </a:extLst>
          </p:cNvPr>
          <p:cNvSpPr txBox="1">
            <a:spLocks/>
          </p:cNvSpPr>
          <p:nvPr/>
        </p:nvSpPr>
        <p:spPr>
          <a:xfrm>
            <a:off x="839788" y="1690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 Extra Light" panose="020B0204020104020204" pitchFamily="34" charset="0"/>
              </a:rPr>
              <a:t>North America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2A9153C-C09C-2A61-3FCA-0EBF3FD36931}"/>
              </a:ext>
            </a:extLst>
          </p:cNvPr>
          <p:cNvSpPr txBox="1">
            <a:spLocks/>
          </p:cNvSpPr>
          <p:nvPr/>
        </p:nvSpPr>
        <p:spPr>
          <a:xfrm>
            <a:off x="6172200" y="1690688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 Extra Light" panose="020B0204020104020204" pitchFamily="34" charset="0"/>
              </a:rPr>
              <a:t>Europe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A69558A-5B81-8EAB-F9FC-1CA3BFE5C872}"/>
              </a:ext>
            </a:extLst>
          </p:cNvPr>
          <p:cNvSpPr txBox="1">
            <a:spLocks/>
          </p:cNvSpPr>
          <p:nvPr/>
        </p:nvSpPr>
        <p:spPr>
          <a:xfrm>
            <a:off x="838200" y="1054946"/>
            <a:ext cx="10515600" cy="75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Bahnschrift SemiLight Condensed" panose="020B0502040204020203" pitchFamily="34" charset="0"/>
              </a:rPr>
              <a:t>*Publishers with 0 Sales from 2010 to 2016: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483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791-94A4-C817-0612-88E8D50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Bottom Publishers: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5A31-6EC9-8A3B-78CC-5332E4D78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Japan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75EF7-8A57-8A9E-6DA4-C05ABFA34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Others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287654A-8CBE-963D-297F-ECBA8DB273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80554723"/>
              </p:ext>
            </p:extLst>
          </p:nvPr>
        </p:nvGraphicFramePr>
        <p:xfrm>
          <a:off x="6172200" y="2680956"/>
          <a:ext cx="5279924" cy="3675588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639962">
                  <a:extLst>
                    <a:ext uri="{9D8B030D-6E8A-4147-A177-3AD203B41FA5}">
                      <a16:colId xmlns:a16="http://schemas.microsoft.com/office/drawing/2014/main" val="3322264922"/>
                    </a:ext>
                  </a:extLst>
                </a:gridCol>
                <a:gridCol w="2639962">
                  <a:extLst>
                    <a:ext uri="{9D8B030D-6E8A-4147-A177-3AD203B41FA5}">
                      <a16:colId xmlns:a16="http://schemas.microsoft.com/office/drawing/2014/main" val="2485933418"/>
                    </a:ext>
                  </a:extLst>
                </a:gridCol>
              </a:tblGrid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5pb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Marvelous Entertainment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116066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Aqua Plus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Microids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14774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Astragon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MLB.com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0893728"/>
                  </a:ext>
                </a:extLst>
              </a:tr>
              <a:tr h="29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Atari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227949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Avanquest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Nihon Falcom Corporation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4523296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Broccoli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Nordic Games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736838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Compile Heart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Paradox Development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37706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D3Publisher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Paradox Interactive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4013468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dramatic create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Prototype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556141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Epic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Rising Star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0927095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Experience Inc.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Screenlife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767142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Idea Factory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Sold 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781895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Introversion Software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Stainless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711460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Kadokawa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UIG Entertainment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417563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Koch Media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Unknown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2318627"/>
                  </a:ext>
                </a:extLst>
              </a:tr>
              <a:tr h="225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Yeti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05213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9718440-2761-9FF8-0479-04F5A85534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3303486"/>
              </p:ext>
            </p:extLst>
          </p:nvPr>
        </p:nvGraphicFramePr>
        <p:xfrm>
          <a:off x="839787" y="2680955"/>
          <a:ext cx="5157788" cy="3675595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3707919108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1600065019"/>
                    </a:ext>
                  </a:extLst>
                </a:gridCol>
              </a:tblGrid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Alternative Software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Milestone </a:t>
                      </a:r>
                      <a:r>
                        <a:rPr lang="en-US" sz="1200" u="none" strike="noStrike" dirty="0" err="1">
                          <a:effectLst/>
                        </a:rPr>
                        <a:t>S.r.l</a:t>
                      </a:r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640656983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Astragon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MLB.com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887001185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Atari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Nordic Games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021579196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Avanquest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Paradox 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475191931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Dusenberry Martin Racing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Paradox Interactive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867529353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Epic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Rising Star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519838532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Focus Home Interactive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Sold 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376815747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Insomniac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Stainless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66413924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Introversion Software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Telltale 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624460897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Koch Media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UIG Entertainment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87865439"/>
                  </a:ext>
                </a:extLst>
              </a:tr>
              <a:tr h="33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Microids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59971051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7249600C-DD38-B92F-04A2-3F64F96E0494}"/>
              </a:ext>
            </a:extLst>
          </p:cNvPr>
          <p:cNvSpPr txBox="1">
            <a:spLocks/>
          </p:cNvSpPr>
          <p:nvPr/>
        </p:nvSpPr>
        <p:spPr>
          <a:xfrm>
            <a:off x="838200" y="1054946"/>
            <a:ext cx="10515600" cy="75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Bahnschrift SemiLight Condensed" panose="020B0502040204020203" pitchFamily="34" charset="0"/>
              </a:rPr>
              <a:t>*Publishers with 0 Sales from 2010 to 2016: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57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051-0E0C-68D6-4B92-90E683DB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452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Market Recommendations: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74D83-B0C6-E2F4-1041-2CC9890BD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Abadi Extra Light" panose="020B0204020104020204" pitchFamily="34" charset="0"/>
              </a:rPr>
              <a:t>Goal: Increase Market Share &amp;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CD78-4FFA-7C42-16A4-0D1DC4029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Allocate resources &amp; efforts with “0” sales publisher to the following: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Digitalized games with top publishers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Create memberships for all genres(Ex: Shooter, Sports , Action Membership, etc.)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C0F15-05FE-8ECB-2F76-7D6F54F51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badi Extra Light" panose="020B0204020104020204" pitchFamily="34" charset="0"/>
              </a:rPr>
              <a:t>Goal: Increase sales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C1505-E06F-0BAF-689A-0BF717F720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Digitalized games with top publishers 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Create Memberships for top genres. 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Create package deals for games with fewer sales. 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2D80D5-0DD4-6908-9B2B-938154B006BC}"/>
              </a:ext>
            </a:extLst>
          </p:cNvPr>
          <p:cNvSpPr txBox="1">
            <a:spLocks/>
          </p:cNvSpPr>
          <p:nvPr/>
        </p:nvSpPr>
        <p:spPr>
          <a:xfrm>
            <a:off x="836612" y="85264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 Narrow" panose="020B0606020202030204" pitchFamily="34" charset="0"/>
              </a:rPr>
              <a:t>North America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7219C16-C7D8-D57A-C5AE-BF82C60BD74C}"/>
              </a:ext>
            </a:extLst>
          </p:cNvPr>
          <p:cNvSpPr txBox="1">
            <a:spLocks/>
          </p:cNvSpPr>
          <p:nvPr/>
        </p:nvSpPr>
        <p:spPr>
          <a:xfrm>
            <a:off x="6096000" y="899652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 Narrow" panose="020B0606020202030204" pitchFamily="34" charset="0"/>
              </a:rPr>
              <a:t>Europe </a:t>
            </a:r>
          </a:p>
        </p:txBody>
      </p:sp>
    </p:spTree>
    <p:extLst>
      <p:ext uri="{BB962C8B-B14F-4D97-AF65-F5344CB8AC3E}">
        <p14:creationId xmlns:p14="http://schemas.microsoft.com/office/powerpoint/2010/main" val="172536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Picture 5" descr="A black world map with networks">
            <a:extLst>
              <a:ext uri="{FF2B5EF4-FFF2-40B4-BE49-F238E27FC236}">
                <a16:creationId xmlns:a16="http://schemas.microsoft.com/office/drawing/2014/main" id="{B015828D-F638-F55B-32BB-7F757818C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740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A7908-A77C-AE2B-DFB2-38EB7813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  <a:latin typeface="Agency FB" panose="020B0503020202020204" pitchFamily="34" charset="0"/>
              </a:rPr>
              <a:t>CURRENT EXPECTATION: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0F2F8-92E4-46D3-CA22-986461855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Abadi Extra Light" panose="020B0204020104020204" pitchFamily="34" charset="0"/>
              </a:rPr>
              <a:t>Sales for the various geographic regions have stayed the same over time</a:t>
            </a:r>
            <a:endParaRPr lang="en-US" sz="2400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051-0E0C-68D6-4B92-90E683DB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45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Market Recommendations: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74D83-B0C6-E2F4-1041-2CC9890BD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badi Extra Light" panose="020B0204020104020204" pitchFamily="34" charset="0"/>
              </a:rPr>
              <a:t>Goal: Increase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CD78-4FFA-7C42-16A4-0D1DC4029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Digitalized games with top publishers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Membership for top Genres  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Packages for games with fewer sales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C0F15-05FE-8ECB-2F76-7D6F54F51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badi Extra Light" panose="020B0204020104020204" pitchFamily="34" charset="0"/>
              </a:rPr>
              <a:t>Goal: Increase sales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C1505-E06F-0BAF-689A-0BF717F720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Digitalized games with top publishers 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Membership for top Genres  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Packages for games with fewer sales</a:t>
            </a:r>
          </a:p>
          <a:p>
            <a:pPr marL="0" indent="0">
              <a:buNone/>
            </a:pPr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2D80D5-0DD4-6908-9B2B-938154B006BC}"/>
              </a:ext>
            </a:extLst>
          </p:cNvPr>
          <p:cNvSpPr txBox="1">
            <a:spLocks/>
          </p:cNvSpPr>
          <p:nvPr/>
        </p:nvSpPr>
        <p:spPr>
          <a:xfrm>
            <a:off x="836612" y="85264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0" dirty="0">
                <a:latin typeface="Arial Narrow" panose="020B0606020202030204" pitchFamily="34" charset="0"/>
              </a:rPr>
              <a:t>Japan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7219C16-C7D8-D57A-C5AE-BF82C60BD74C}"/>
              </a:ext>
            </a:extLst>
          </p:cNvPr>
          <p:cNvSpPr txBox="1">
            <a:spLocks/>
          </p:cNvSpPr>
          <p:nvPr/>
        </p:nvSpPr>
        <p:spPr>
          <a:xfrm>
            <a:off x="6096000" y="899652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0" dirty="0">
                <a:latin typeface="Arial Narrow" panose="020B0606020202030204" pitchFamily="34" charset="0"/>
              </a:rPr>
              <a:t>Other Markets</a:t>
            </a:r>
          </a:p>
        </p:txBody>
      </p:sp>
    </p:spTree>
    <p:extLst>
      <p:ext uri="{BB962C8B-B14F-4D97-AF65-F5344CB8AC3E}">
        <p14:creationId xmlns:p14="http://schemas.microsoft.com/office/powerpoint/2010/main" val="469927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63A20-29D7-607C-EEDE-D895E5F0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93914"/>
            <a:ext cx="4572192" cy="34747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THANK YOU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6DC93-4348-48FB-A1F6-6E8F5C96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111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2304549-EB3C-463F-AB16-A65AD59BC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764" y="0"/>
            <a:ext cx="6067239" cy="6858000"/>
          </a:xfrm>
          <a:custGeom>
            <a:avLst/>
            <a:gdLst>
              <a:gd name="connsiteX0" fmla="*/ 1619628 w 6067239"/>
              <a:gd name="connsiteY0" fmla="*/ 0 h 6858000"/>
              <a:gd name="connsiteX1" fmla="*/ 6067239 w 6067239"/>
              <a:gd name="connsiteY1" fmla="*/ 0 h 6858000"/>
              <a:gd name="connsiteX2" fmla="*/ 6067239 w 6067239"/>
              <a:gd name="connsiteY2" fmla="*/ 6858000 h 6858000"/>
              <a:gd name="connsiteX3" fmla="*/ 1619627 w 6067239"/>
              <a:gd name="connsiteY3" fmla="*/ 6858000 h 6858000"/>
              <a:gd name="connsiteX4" fmla="*/ 1615622 w 6067239"/>
              <a:gd name="connsiteY4" fmla="*/ 6854853 h 6858000"/>
              <a:gd name="connsiteX5" fmla="*/ 0 w 6067239"/>
              <a:gd name="connsiteY5" fmla="*/ 3429000 h 6858000"/>
              <a:gd name="connsiteX6" fmla="*/ 1615622 w 606723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7239" h="6858000">
                <a:moveTo>
                  <a:pt x="1619628" y="0"/>
                </a:moveTo>
                <a:lnTo>
                  <a:pt x="6067239" y="0"/>
                </a:lnTo>
                <a:lnTo>
                  <a:pt x="6067239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ED4A-A4B0-9C9F-FAB0-0734B409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4" y="466803"/>
            <a:ext cx="10428796" cy="1223885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latin typeface="Arial Narrow" panose="020B0606020202030204" pitchFamily="34" charset="0"/>
              </a:rPr>
              <a:t>Markets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797AE-1005-8EAA-8AEE-ED9FB563D911}"/>
              </a:ext>
            </a:extLst>
          </p:cNvPr>
          <p:cNvSpPr txBox="1"/>
          <p:nvPr/>
        </p:nvSpPr>
        <p:spPr>
          <a:xfrm>
            <a:off x="961030" y="3890513"/>
            <a:ext cx="5257800" cy="159069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300000"/>
              </a:lnSpc>
              <a:spcBef>
                <a:spcPts val="1000"/>
              </a:spcBef>
            </a:pPr>
            <a:r>
              <a:rPr lang="en-US" sz="4000" b="1" dirty="0">
                <a:ln/>
                <a:latin typeface="Arial Narrow" panose="020B0606020202030204" pitchFamily="34" charset="0"/>
              </a:rPr>
              <a:t>Europe (EU)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CB717-1944-5241-64AE-1C1B62CE41AE}"/>
              </a:ext>
            </a:extLst>
          </p:cNvPr>
          <p:cNvSpPr txBox="1"/>
          <p:nvPr/>
        </p:nvSpPr>
        <p:spPr>
          <a:xfrm>
            <a:off x="6096000" y="1887422"/>
            <a:ext cx="6045679" cy="161274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indent="0">
              <a:lnSpc>
                <a:spcPct val="300000"/>
              </a:lnSpc>
              <a:spcBef>
                <a:spcPts val="1000"/>
              </a:spcBef>
              <a:buNone/>
            </a:pPr>
            <a:r>
              <a:rPr lang="en-US" sz="4000" b="1" dirty="0">
                <a:ln/>
                <a:latin typeface="Arial Narrow" panose="020B0606020202030204" pitchFamily="34" charset="0"/>
              </a:rPr>
              <a:t>Japan (JP)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1064A-6C12-7CCC-4662-BA14211386E6}"/>
              </a:ext>
            </a:extLst>
          </p:cNvPr>
          <p:cNvSpPr txBox="1"/>
          <p:nvPr/>
        </p:nvSpPr>
        <p:spPr>
          <a:xfrm>
            <a:off x="6095999" y="3868456"/>
            <a:ext cx="6045679" cy="161274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300000"/>
              </a:lnSpc>
              <a:spcBef>
                <a:spcPts val="1000"/>
              </a:spcBef>
            </a:pPr>
            <a:r>
              <a:rPr lang="en-US" sz="4000" b="1" dirty="0">
                <a:ln/>
                <a:latin typeface="Arial Narrow" panose="020B0606020202030204" pitchFamily="34" charset="0"/>
              </a:rPr>
              <a:t>Others Markets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EE3FF3-0FB3-EBDA-7898-65BFD6D3AF25}"/>
              </a:ext>
            </a:extLst>
          </p:cNvPr>
          <p:cNvSpPr/>
          <p:nvPr/>
        </p:nvSpPr>
        <p:spPr>
          <a:xfrm>
            <a:off x="961030" y="1909479"/>
            <a:ext cx="4032740" cy="15906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300000"/>
              </a:lnSpc>
            </a:pPr>
            <a:r>
              <a:rPr lang="en-US" sz="4000" b="1" dirty="0">
                <a:ln/>
                <a:latin typeface="Arial Narrow" panose="020B0606020202030204" pitchFamily="34" charset="0"/>
              </a:rPr>
              <a:t>North America (NA)</a:t>
            </a:r>
          </a:p>
        </p:txBody>
      </p:sp>
    </p:spTree>
    <p:extLst>
      <p:ext uri="{BB962C8B-B14F-4D97-AF65-F5344CB8AC3E}">
        <p14:creationId xmlns:p14="http://schemas.microsoft.com/office/powerpoint/2010/main" val="46562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58771-83E4-F656-BB9E-AAA64779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dirty="0">
                <a:latin typeface="Arial Narrow" panose="020B0606020202030204" pitchFamily="34" charset="0"/>
              </a:rPr>
              <a:t>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FBB3F-B610-C7CB-B41E-2BEECB7D5C60}"/>
              </a:ext>
            </a:extLst>
          </p:cNvPr>
          <p:cNvSpPr txBox="1"/>
          <p:nvPr/>
        </p:nvSpPr>
        <p:spPr>
          <a:xfrm>
            <a:off x="835154" y="1814821"/>
            <a:ext cx="4393149" cy="440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2007-2008: US Housing Recession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A6BED89-F6B6-25E1-0CF6-9E1E1C000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742061"/>
              </p:ext>
            </p:extLst>
          </p:nvPr>
        </p:nvGraphicFramePr>
        <p:xfrm>
          <a:off x="835154" y="2405149"/>
          <a:ext cx="10515595" cy="3899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9BD38F-D151-4F8D-0CEA-4A5F31ECD299}"/>
              </a:ext>
            </a:extLst>
          </p:cNvPr>
          <p:cNvSpPr txBox="1"/>
          <p:nvPr/>
        </p:nvSpPr>
        <p:spPr>
          <a:xfrm>
            <a:off x="5331544" y="1850362"/>
            <a:ext cx="5982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Sales have decreased since the end of the recession</a:t>
            </a:r>
          </a:p>
        </p:txBody>
      </p:sp>
    </p:spTree>
    <p:extLst>
      <p:ext uri="{BB962C8B-B14F-4D97-AF65-F5344CB8AC3E}">
        <p14:creationId xmlns:p14="http://schemas.microsoft.com/office/powerpoint/2010/main" val="407182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278EE-D708-F190-4ADF-CB3966D1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88531"/>
            <a:ext cx="10175631" cy="725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latin typeface="Arial Narrow" panose="020B0606020202030204" pitchFamily="34" charset="0"/>
              </a:rPr>
              <a:t>2010 – 2016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70AD9-9F07-6E38-4477-8D32FD06ABFE}"/>
              </a:ext>
            </a:extLst>
          </p:cNvPr>
          <p:cNvSpPr txBox="1"/>
          <p:nvPr/>
        </p:nvSpPr>
        <p:spPr>
          <a:xfrm>
            <a:off x="835154" y="1580980"/>
            <a:ext cx="4784784" cy="54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Focus on data from 2010 and beyond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E82585-6042-5922-60A2-EBA936061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91554"/>
              </p:ext>
            </p:extLst>
          </p:nvPr>
        </p:nvGraphicFramePr>
        <p:xfrm>
          <a:off x="835154" y="2405149"/>
          <a:ext cx="10515595" cy="3899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1ED2BA-769D-4EE5-05C7-E319A9B50A58}"/>
              </a:ext>
            </a:extLst>
          </p:cNvPr>
          <p:cNvSpPr txBox="1"/>
          <p:nvPr/>
        </p:nvSpPr>
        <p:spPr>
          <a:xfrm>
            <a:off x="7970547" y="1580980"/>
            <a:ext cx="3380202" cy="54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Accurate market suggestions</a:t>
            </a:r>
          </a:p>
        </p:txBody>
      </p:sp>
    </p:spTree>
    <p:extLst>
      <p:ext uri="{BB962C8B-B14F-4D97-AF65-F5344CB8AC3E}">
        <p14:creationId xmlns:p14="http://schemas.microsoft.com/office/powerpoint/2010/main" val="379173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31CC-25D7-15FA-BF80-678E5672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Arial Narrow" panose="020B0606020202030204" pitchFamily="34" charset="0"/>
              </a:rPr>
              <a:t>Market Shares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4988B-0A8D-F49A-225E-220DB8AE788C}"/>
              </a:ext>
            </a:extLst>
          </p:cNvPr>
          <p:cNvSpPr txBox="1"/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latin typeface="Abadi Extra Light" panose="020B0204020104020204" pitchFamily="34" charset="0"/>
              </a:rPr>
              <a:t>YOY: (2015 to 2016)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badi Extra Light" panose="020B0204020104020204" pitchFamily="34" charset="0"/>
              </a:rPr>
              <a:t>NA decreased by 7%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badi Extra Light" panose="020B0204020104020204" pitchFamily="34" charset="0"/>
              </a:rPr>
              <a:t>EU has increased by 1%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badi Extra Light" panose="020B0204020104020204" pitchFamily="34" charset="0"/>
              </a:rPr>
              <a:t>JP increased by 6%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badi Extra Light" panose="020B0204020104020204" pitchFamily="34" charset="0"/>
              </a:rPr>
              <a:t>Other Markets increased by  1%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3DF0161-ECBC-791D-DD84-DFBD47D3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997865"/>
              </p:ext>
            </p:extLst>
          </p:nvPr>
        </p:nvGraphicFramePr>
        <p:xfrm>
          <a:off x="835166" y="2405149"/>
          <a:ext cx="10515569" cy="3899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905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9298-A7DF-8526-37F4-A5FEBC6F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4684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Top 3 Publishers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B986DF1-2C07-6EB7-9580-D4714441C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45347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4AFC43-D998-88B8-D9EF-58A75133FC6D}"/>
              </a:ext>
            </a:extLst>
          </p:cNvPr>
          <p:cNvSpPr txBox="1"/>
          <p:nvPr/>
        </p:nvSpPr>
        <p:spPr>
          <a:xfrm>
            <a:off x="836612" y="1563330"/>
            <a:ext cx="20393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Electronic 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Nintendo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Activision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8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2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6B479-7A9E-9B6D-20C8-152E8A1F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Arial Narrow" panose="020B0606020202030204" pitchFamily="34" charset="0"/>
              </a:rPr>
              <a:t>Sales by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ECDC3-2357-AF1B-1F80-F24E96CEA45C}"/>
              </a:ext>
            </a:extLst>
          </p:cNvPr>
          <p:cNvSpPr txBox="1"/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Top 3 Genres: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Action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Shooter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Sports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NA Market is the leading market of all top genres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94A182-6E37-5413-11BD-B4329C79F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498127"/>
              </p:ext>
            </p:extLst>
          </p:nvPr>
        </p:nvGraphicFramePr>
        <p:xfrm>
          <a:off x="643467" y="1286934"/>
          <a:ext cx="6891187" cy="425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71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AF9E-6B5D-3AF1-00F7-3DDEEE04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North America Sales &amp; Market Share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B801E5-0B13-C11C-CADB-FA4AE9D1276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7C0A7DA-C887-1380-22C3-33E31D4C4D6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88A0C5-9D7F-402C-6721-A10D0A8A35C2}"/>
              </a:ext>
            </a:extLst>
          </p:cNvPr>
          <p:cNvSpPr txBox="1"/>
          <p:nvPr/>
        </p:nvSpPr>
        <p:spPr>
          <a:xfrm>
            <a:off x="6427839" y="1288211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2016 YOY: 7% Decrease in Market Share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6A0B0-19B7-79F3-024A-E7FA92764EC3}"/>
              </a:ext>
            </a:extLst>
          </p:cNvPr>
          <p:cNvSpPr txBox="1"/>
          <p:nvPr/>
        </p:nvSpPr>
        <p:spPr>
          <a:xfrm>
            <a:off x="838200" y="1288211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 Extra Light" panose="020B0204020104020204" pitchFamily="34" charset="0"/>
              </a:rPr>
              <a:t>2016 YOY: 80.16 Decrease in Sales</a:t>
            </a:r>
          </a:p>
        </p:txBody>
      </p:sp>
    </p:spTree>
    <p:extLst>
      <p:ext uri="{BB962C8B-B14F-4D97-AF65-F5344CB8AC3E}">
        <p14:creationId xmlns:p14="http://schemas.microsoft.com/office/powerpoint/2010/main" val="5913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1141</TotalTime>
  <Words>842</Words>
  <Application>Microsoft Office PowerPoint</Application>
  <PresentationFormat>Widescreen</PresentationFormat>
  <Paragraphs>274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 Extra Light</vt:lpstr>
      <vt:lpstr>Agency FB</vt:lpstr>
      <vt:lpstr>Arial</vt:lpstr>
      <vt:lpstr>Arial Narrow</vt:lpstr>
      <vt:lpstr>Bahnschrift SemiLight Condensed</vt:lpstr>
      <vt:lpstr>Calibri</vt:lpstr>
      <vt:lpstr>Calibri Light</vt:lpstr>
      <vt:lpstr>Office Theme</vt:lpstr>
      <vt:lpstr>2017 Budget </vt:lpstr>
      <vt:lpstr>CURRENT EXPECTATION:</vt:lpstr>
      <vt:lpstr>Markets</vt:lpstr>
      <vt:lpstr>SALES</vt:lpstr>
      <vt:lpstr>2010 – 2016 SALES</vt:lpstr>
      <vt:lpstr>Market Shares</vt:lpstr>
      <vt:lpstr>Top 3 Publishers</vt:lpstr>
      <vt:lpstr>Sales by Genre</vt:lpstr>
      <vt:lpstr>North America Sales &amp; Market Share</vt:lpstr>
      <vt:lpstr>North America Genres &amp; Publishers</vt:lpstr>
      <vt:lpstr>Europe Sales &amp; Market Share</vt:lpstr>
      <vt:lpstr>Europe Genres &amp; Publishers</vt:lpstr>
      <vt:lpstr>Japan Sales &amp; Market Share</vt:lpstr>
      <vt:lpstr>Japan Genre &amp; Publishers</vt:lpstr>
      <vt:lpstr>Other Markets Sales &amp; Market Shares</vt:lpstr>
      <vt:lpstr>Other Markets Genre &amp; Publishers</vt:lpstr>
      <vt:lpstr>Bottom Publishers:</vt:lpstr>
      <vt:lpstr>Bottom Publishers:</vt:lpstr>
      <vt:lpstr>Market Recommendations: </vt:lpstr>
      <vt:lpstr>Market Recommendations: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Budget </dc:title>
  <dc:creator>Maria Jaramillo Cabrera</dc:creator>
  <cp:lastModifiedBy>Maria Jaramillo Cabrera</cp:lastModifiedBy>
  <cp:revision>1</cp:revision>
  <dcterms:created xsi:type="dcterms:W3CDTF">2023-03-03T05:08:06Z</dcterms:created>
  <dcterms:modified xsi:type="dcterms:W3CDTF">2023-03-13T15:21:13Z</dcterms:modified>
</cp:coreProperties>
</file>