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5"/>
  </p:notesMasterIdLst>
  <p:sldIdLst>
    <p:sldId id="256" r:id="rId2"/>
    <p:sldId id="257" r:id="rId3"/>
    <p:sldId id="260" r:id="rId4"/>
  </p:sldIdLst>
  <p:sldSz cx="7559675" cy="10691813"/>
  <p:notesSz cx="6858000" cy="9144000"/>
  <p:embeddedFontLst>
    <p:embeddedFont>
      <p:font typeface="DM Sans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330" y="282"/>
      </p:cViewPr>
      <p:guideLst>
        <p:guide orient="horz" pos="295"/>
        <p:guide pos="4445"/>
        <p:guide pos="317"/>
        <p:guide orient="horz" pos="6440"/>
        <p:guide pos="553"/>
        <p:guide pos="4215"/>
        <p:guide orient="horz" pos="824"/>
        <p:guide orient="horz" pos="60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Groppo" userId="b7ed2fd4eea5cb53" providerId="LiveId" clId="{273F6096-68E9-4CF3-89DA-9CCA1B3BB067}"/>
    <pc:docChg chg="undo custSel addSld delSld modSld">
      <pc:chgData name="María Groppo" userId="b7ed2fd4eea5cb53" providerId="LiveId" clId="{273F6096-68E9-4CF3-89DA-9CCA1B3BB067}" dt="2025-01-28T21:06:34.242" v="395" actId="47"/>
      <pc:docMkLst>
        <pc:docMk/>
      </pc:docMkLst>
      <pc:sldChg chg="modSp mod">
        <pc:chgData name="María Groppo" userId="b7ed2fd4eea5cb53" providerId="LiveId" clId="{273F6096-68E9-4CF3-89DA-9CCA1B3BB067}" dt="2025-01-28T20:53:58.470" v="98" actId="20577"/>
        <pc:sldMkLst>
          <pc:docMk/>
          <pc:sldMk cId="0" sldId="256"/>
        </pc:sldMkLst>
        <pc:spChg chg="mod">
          <ac:chgData name="María Groppo" userId="b7ed2fd4eea5cb53" providerId="LiveId" clId="{273F6096-68E9-4CF3-89DA-9CCA1B3BB067}" dt="2025-01-28T20:52:58.097" v="55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0:53:58.470" v="98" actId="20577"/>
          <ac:spMkLst>
            <pc:docMk/>
            <pc:sldMk cId="0" sldId="256"/>
            <ac:spMk id="17" creationId="{00000000-0000-0000-0000-000000000000}"/>
          </ac:spMkLst>
        </pc:spChg>
      </pc:sldChg>
      <pc:sldChg chg="delSp modSp mod">
        <pc:chgData name="María Groppo" userId="b7ed2fd4eea5cb53" providerId="LiveId" clId="{273F6096-68E9-4CF3-89DA-9CCA1B3BB067}" dt="2025-01-28T20:59:08.404" v="356" actId="14100"/>
        <pc:sldMkLst>
          <pc:docMk/>
          <pc:sldMk cId="0" sldId="257"/>
        </pc:sldMkLst>
        <pc:spChg chg="mod">
          <ac:chgData name="María Groppo" userId="b7ed2fd4eea5cb53" providerId="LiveId" clId="{273F6096-68E9-4CF3-89DA-9CCA1B3BB067}" dt="2025-01-28T20:54:33.649" v="129"/>
          <ac:spMkLst>
            <pc:docMk/>
            <pc:sldMk cId="0" sldId="257"/>
            <ac:spMk id="29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0:55:39.200" v="204" actId="403"/>
          <ac:spMkLst>
            <pc:docMk/>
            <pc:sldMk cId="0" sldId="257"/>
            <ac:spMk id="31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0:56:12.997" v="229" actId="1036"/>
          <ac:spMkLst>
            <pc:docMk/>
            <pc:sldMk cId="0" sldId="257"/>
            <ac:spMk id="32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0:56:36.611" v="262" actId="20577"/>
          <ac:spMkLst>
            <pc:docMk/>
            <pc:sldMk cId="0" sldId="257"/>
            <ac:spMk id="40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0:59:01.761" v="355" actId="113"/>
          <ac:spMkLst>
            <pc:docMk/>
            <pc:sldMk cId="0" sldId="257"/>
            <ac:spMk id="41" creationId="{00000000-0000-0000-0000-000000000000}"/>
          </ac:spMkLst>
        </pc:spChg>
        <pc:spChg chg="del">
          <ac:chgData name="María Groppo" userId="b7ed2fd4eea5cb53" providerId="LiveId" clId="{273F6096-68E9-4CF3-89DA-9CCA1B3BB067}" dt="2025-01-28T20:54:36.097" v="130" actId="478"/>
          <ac:spMkLst>
            <pc:docMk/>
            <pc:sldMk cId="0" sldId="257"/>
            <ac:spMk id="42" creationId="{00000000-0000-0000-0000-000000000000}"/>
          </ac:spMkLst>
        </pc:spChg>
        <pc:grpChg chg="mod">
          <ac:chgData name="María Groppo" userId="b7ed2fd4eea5cb53" providerId="LiveId" clId="{273F6096-68E9-4CF3-89DA-9CCA1B3BB067}" dt="2025-01-28T20:54:42.491" v="160" actId="1035"/>
          <ac:grpSpMkLst>
            <pc:docMk/>
            <pc:sldMk cId="0" sldId="257"/>
            <ac:grpSpMk id="23" creationId="{00000000-0000-0000-0000-000000000000}"/>
          </ac:grpSpMkLst>
        </pc:grpChg>
        <pc:grpChg chg="mod">
          <ac:chgData name="María Groppo" userId="b7ed2fd4eea5cb53" providerId="LiveId" clId="{273F6096-68E9-4CF3-89DA-9CCA1B3BB067}" dt="2025-01-28T20:54:42.491" v="160" actId="1035"/>
          <ac:grpSpMkLst>
            <pc:docMk/>
            <pc:sldMk cId="0" sldId="257"/>
            <ac:grpSpMk id="26" creationId="{00000000-0000-0000-0000-000000000000}"/>
          </ac:grpSpMkLst>
        </pc:grpChg>
        <pc:grpChg chg="mod">
          <ac:chgData name="María Groppo" userId="b7ed2fd4eea5cb53" providerId="LiveId" clId="{273F6096-68E9-4CF3-89DA-9CCA1B3BB067}" dt="2025-01-28T20:54:42.491" v="160" actId="1035"/>
          <ac:grpSpMkLst>
            <pc:docMk/>
            <pc:sldMk cId="0" sldId="257"/>
            <ac:grpSpMk id="34" creationId="{00000000-0000-0000-0000-000000000000}"/>
          </ac:grpSpMkLst>
        </pc:grpChg>
        <pc:grpChg chg="mod">
          <ac:chgData name="María Groppo" userId="b7ed2fd4eea5cb53" providerId="LiveId" clId="{273F6096-68E9-4CF3-89DA-9CCA1B3BB067}" dt="2025-01-28T20:59:08.404" v="356" actId="14100"/>
          <ac:grpSpMkLst>
            <pc:docMk/>
            <pc:sldMk cId="0" sldId="257"/>
            <ac:grpSpMk id="37" creationId="{00000000-0000-0000-0000-000000000000}"/>
          </ac:grpSpMkLst>
        </pc:grpChg>
      </pc:sldChg>
      <pc:sldChg chg="del">
        <pc:chgData name="María Groppo" userId="b7ed2fd4eea5cb53" providerId="LiveId" clId="{273F6096-68E9-4CF3-89DA-9CCA1B3BB067}" dt="2025-01-28T20:59:58.100" v="389" actId="47"/>
        <pc:sldMkLst>
          <pc:docMk/>
          <pc:sldMk cId="0" sldId="258"/>
        </pc:sldMkLst>
      </pc:sldChg>
      <pc:sldChg chg="modSp add del mod">
        <pc:chgData name="María Groppo" userId="b7ed2fd4eea5cb53" providerId="LiveId" clId="{273F6096-68E9-4CF3-89DA-9CCA1B3BB067}" dt="2025-01-28T21:06:34.242" v="395" actId="47"/>
        <pc:sldMkLst>
          <pc:docMk/>
          <pc:sldMk cId="0" sldId="259"/>
        </pc:sldMkLst>
        <pc:spChg chg="mod">
          <ac:chgData name="María Groppo" userId="b7ed2fd4eea5cb53" providerId="LiveId" clId="{273F6096-68E9-4CF3-89DA-9CCA1B3BB067}" dt="2025-01-28T21:00:02.277" v="392" actId="27636"/>
          <ac:spMkLst>
            <pc:docMk/>
            <pc:sldMk cId="0" sldId="259"/>
            <ac:spMk id="85" creationId="{00000000-0000-0000-0000-000000000000}"/>
          </ac:spMkLst>
        </pc:spChg>
        <pc:spChg chg="mod">
          <ac:chgData name="María Groppo" userId="b7ed2fd4eea5cb53" providerId="LiveId" clId="{273F6096-68E9-4CF3-89DA-9CCA1B3BB067}" dt="2025-01-28T21:00:02.277" v="393" actId="27636"/>
          <ac:spMkLst>
            <pc:docMk/>
            <pc:sldMk cId="0" sldId="259"/>
            <ac:spMk id="103" creationId="{00000000-0000-0000-0000-000000000000}"/>
          </ac:spMkLst>
        </pc:spChg>
      </pc:sldChg>
      <pc:sldChg chg="delSp modSp add mod">
        <pc:chgData name="María Groppo" userId="b7ed2fd4eea5cb53" providerId="LiveId" clId="{273F6096-68E9-4CF3-89DA-9CCA1B3BB067}" dt="2025-01-28T21:00:21.131" v="394" actId="14100"/>
        <pc:sldMkLst>
          <pc:docMk/>
          <pc:sldMk cId="3682758404" sldId="260"/>
        </pc:sldMkLst>
        <pc:spChg chg="mod">
          <ac:chgData name="María Groppo" userId="b7ed2fd4eea5cb53" providerId="LiveId" clId="{273F6096-68E9-4CF3-89DA-9CCA1B3BB067}" dt="2025-01-28T20:59:35.365" v="382" actId="20577"/>
          <ac:spMkLst>
            <pc:docMk/>
            <pc:sldMk cId="3682758404" sldId="260"/>
            <ac:spMk id="31" creationId="{79ADEDDD-DCD0-5D43-F05C-33CB6340BE73}"/>
          </ac:spMkLst>
        </pc:spChg>
        <pc:spChg chg="mod">
          <ac:chgData name="María Groppo" userId="b7ed2fd4eea5cb53" providerId="LiveId" clId="{273F6096-68E9-4CF3-89DA-9CCA1B3BB067}" dt="2025-01-28T20:59:46.786" v="385"/>
          <ac:spMkLst>
            <pc:docMk/>
            <pc:sldMk cId="3682758404" sldId="260"/>
            <ac:spMk id="32" creationId="{C60E2932-F396-DFAD-345A-A02B968EB0D7}"/>
          </ac:spMkLst>
        </pc:spChg>
        <pc:spChg chg="del">
          <ac:chgData name="María Groppo" userId="b7ed2fd4eea5cb53" providerId="LiveId" clId="{273F6096-68E9-4CF3-89DA-9CCA1B3BB067}" dt="2025-01-28T20:59:51.616" v="386" actId="478"/>
          <ac:spMkLst>
            <pc:docMk/>
            <pc:sldMk cId="3682758404" sldId="260"/>
            <ac:spMk id="40" creationId="{8094C0EB-34C3-4223-11CF-19C79CE0726D}"/>
          </ac:spMkLst>
        </pc:spChg>
        <pc:spChg chg="del">
          <ac:chgData name="María Groppo" userId="b7ed2fd4eea5cb53" providerId="LiveId" clId="{273F6096-68E9-4CF3-89DA-9CCA1B3BB067}" dt="2025-01-28T20:59:55.016" v="388" actId="478"/>
          <ac:spMkLst>
            <pc:docMk/>
            <pc:sldMk cId="3682758404" sldId="260"/>
            <ac:spMk id="41" creationId="{3096C461-8FA4-1260-D43D-5580188C8485}"/>
          </ac:spMkLst>
        </pc:spChg>
        <pc:grpChg chg="mod">
          <ac:chgData name="María Groppo" userId="b7ed2fd4eea5cb53" providerId="LiveId" clId="{273F6096-68E9-4CF3-89DA-9CCA1B3BB067}" dt="2025-01-28T21:00:21.131" v="394" actId="14100"/>
          <ac:grpSpMkLst>
            <pc:docMk/>
            <pc:sldMk cId="3682758404" sldId="260"/>
            <ac:grpSpMk id="26" creationId="{CB9EBC1E-8B59-D1E5-6602-40F4DF3945FA}"/>
          </ac:grpSpMkLst>
        </pc:grpChg>
        <pc:grpChg chg="del">
          <ac:chgData name="María Groppo" userId="b7ed2fd4eea5cb53" providerId="LiveId" clId="{273F6096-68E9-4CF3-89DA-9CCA1B3BB067}" dt="2025-01-28T20:59:51.616" v="386" actId="478"/>
          <ac:grpSpMkLst>
            <pc:docMk/>
            <pc:sldMk cId="3682758404" sldId="260"/>
            <ac:grpSpMk id="34" creationId="{4CE74292-A3A0-C5FA-0E6B-C0BED758FE30}"/>
          </ac:grpSpMkLst>
        </pc:grpChg>
        <pc:grpChg chg="del">
          <ac:chgData name="María Groppo" userId="b7ed2fd4eea5cb53" providerId="LiveId" clId="{273F6096-68E9-4CF3-89DA-9CCA1B3BB067}" dt="2025-01-28T20:59:53.388" v="387" actId="478"/>
          <ac:grpSpMkLst>
            <pc:docMk/>
            <pc:sldMk cId="3682758404" sldId="260"/>
            <ac:grpSpMk id="37" creationId="{11A815B6-8A46-39CE-07D4-74979C9F11F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9b439cd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29b439cd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>
          <a:extLst>
            <a:ext uri="{FF2B5EF4-FFF2-40B4-BE49-F238E27FC236}">
              <a16:creationId xmlns:a16="http://schemas.microsoft.com/office/drawing/2014/main" id="{60FF5F90-A56E-F959-5AE0-64089C536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>
            <a:extLst>
              <a:ext uri="{FF2B5EF4-FFF2-40B4-BE49-F238E27FC236}">
                <a16:creationId xmlns:a16="http://schemas.microsoft.com/office/drawing/2014/main" id="{9DDD4F2A-E3CA-360A-2AFE-377F0E6CC1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>
            <a:extLst>
              <a:ext uri="{FF2B5EF4-FFF2-40B4-BE49-F238E27FC236}">
                <a16:creationId xmlns:a16="http://schemas.microsoft.com/office/drawing/2014/main" id="{AC56713A-1752-E2CF-71CE-F5E9E3F38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3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SECTION_HEADER_1_1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MARIA GROPPO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502950" y="2655700"/>
            <a:ext cx="6554100" cy="417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5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IA: Generación de Prompts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COMISION 71900</a:t>
            </a:r>
            <a:endParaRPr sz="18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Asistente de analisis de datos</a:t>
            </a:r>
            <a:endParaRPr sz="45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72" y="1303302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1862729"/>
            <a:ext cx="6554056" cy="1468224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Asistente de </a:t>
            </a:r>
            <a:r>
              <a:rPr lang="es-ES" sz="2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analisis</a:t>
            </a:r>
            <a:r>
              <a:rPr lang="es-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datos</a:t>
            </a:r>
          </a:p>
        </p:txBody>
      </p:sp>
      <p:sp>
        <p:nvSpPr>
          <p:cNvPr id="30" name="Google Shape;30;p7"/>
          <p:cNvSpPr txBox="1"/>
          <p:nvPr/>
        </p:nvSpPr>
        <p:spPr>
          <a:xfrm>
            <a:off x="771400" y="1307650"/>
            <a:ext cx="617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02285" y="1434075"/>
            <a:ext cx="5964300" cy="23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 dirty="0">
                <a:latin typeface="DM Sans"/>
                <a:ea typeface="DM Sans"/>
                <a:cs typeface="DM Sans"/>
                <a:sym typeface="DM Sans"/>
              </a:rPr>
              <a:t>Presentacion del problema</a:t>
            </a:r>
            <a:endParaRPr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785124" y="1971361"/>
            <a:ext cx="60558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287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</a:pPr>
            <a:r>
              <a:rPr lang="es-ES" sz="13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análisis de datos permite obtener información clave, pero interpretar los resultados puede ser desafiante, especialmente para usuarios sin experiencia. Un asistente automático podría agilizar este proceso, permitiendo interpretaciones más rápidas y precisas.</a:t>
            </a: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72" y="3613890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4239015"/>
            <a:ext cx="6554056" cy="4170301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488" y="369897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spcAft>
                <a:spcPts val="1200"/>
              </a:spcAft>
              <a:buNone/>
              <a:defRPr b="1">
                <a:latin typeface="DM Sans"/>
                <a:ea typeface="DM Sans"/>
                <a:cs typeface="DM Sans"/>
              </a:defRPr>
            </a:lvl1pPr>
          </a:lstStyle>
          <a:p>
            <a:r>
              <a:rPr lang="es" dirty="0">
                <a:sym typeface="DM Sans"/>
              </a:rPr>
              <a:t>Propuesta de solucion</a:t>
            </a:r>
            <a:endParaRPr dirty="0"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32751" y="4308019"/>
            <a:ext cx="6055800" cy="39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proyecto desarrollará un asistente basado en IA que generará análisis o conclusiones relevantes y automáticos a partir de tablas de Microsoft Excel.</a:t>
            </a:r>
          </a:p>
          <a:p>
            <a:pPr marL="457200" indent="-314325">
              <a:spcBef>
                <a:spcPts val="1000"/>
              </a:spcBef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-ES" sz="1350" b="1" dirty="0">
                <a:solidFill>
                  <a:schemeClr val="dk1"/>
                </a:solidFill>
                <a:latin typeface="DM Sans"/>
                <a:sym typeface="DM Sans"/>
              </a:rPr>
              <a:t>Modelo Texto-Texto:</a:t>
            </a: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 Extraerá patrones, tendencias y recomendaciones a partir de datos ingresados por el usuario.</a:t>
            </a:r>
          </a:p>
          <a:p>
            <a:pPr marL="457200" indent="-314325">
              <a:spcBef>
                <a:spcPts val="1000"/>
              </a:spcBef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-ES" sz="1350" b="1" dirty="0">
                <a:solidFill>
                  <a:schemeClr val="dk1"/>
                </a:solidFill>
                <a:latin typeface="DM Sans"/>
                <a:sym typeface="DM Sans"/>
              </a:rPr>
              <a:t>Modelo Texto-Imagen: </a:t>
            </a: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Creación de visualizaciones simplificadas y resúmenes visuales de tendencias de datos.</a:t>
            </a:r>
          </a:p>
          <a:p>
            <a:pPr>
              <a:buSzPts val="1350"/>
            </a:pPr>
            <a:endParaRPr lang="es-ES" sz="1350" dirty="0">
              <a:solidFill>
                <a:schemeClr val="dk1"/>
              </a:solidFill>
              <a:latin typeface="DM Sans"/>
              <a:sym typeface="DM Sans"/>
            </a:endParaRPr>
          </a:p>
          <a:p>
            <a:pPr>
              <a:buSzPts val="1350"/>
            </a:pP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Algunos ejemplos de </a:t>
            </a:r>
            <a:r>
              <a:rPr lang="es-ES" sz="1350" dirty="0" err="1">
                <a:solidFill>
                  <a:schemeClr val="dk1"/>
                </a:solidFill>
                <a:latin typeface="DM Sans"/>
                <a:sym typeface="DM Sans"/>
              </a:rPr>
              <a:t>prompts</a:t>
            </a: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:</a:t>
            </a:r>
          </a:p>
          <a:p>
            <a:pPr marL="342900" indent="-342900">
              <a:buSzPts val="1350"/>
              <a:buFont typeface="+mj-lt"/>
              <a:buAutoNum type="arabicPeriod"/>
            </a:pPr>
            <a:r>
              <a:rPr lang="es-ES" sz="1350" b="1" dirty="0">
                <a:solidFill>
                  <a:schemeClr val="dk1"/>
                </a:solidFill>
                <a:latin typeface="DM Sans"/>
                <a:sym typeface="DM Sans"/>
              </a:rPr>
              <a:t>Texto-Texto:</a:t>
            </a: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 "Analiza las tendencias de generación de producto no conforme en la planta productiva de los últimos 12 meses, considerando las categorías producto no conforme debido a proveedores y producto no conforme debido a producción."</a:t>
            </a:r>
          </a:p>
          <a:p>
            <a:pPr marL="342900" indent="-342900">
              <a:buSzPts val="1350"/>
              <a:buFont typeface="+mj-lt"/>
              <a:buAutoNum type="arabicPeriod"/>
            </a:pPr>
            <a:r>
              <a:rPr lang="es-ES" sz="1350" b="1" dirty="0">
                <a:solidFill>
                  <a:schemeClr val="dk1"/>
                </a:solidFill>
                <a:latin typeface="DM Sans"/>
                <a:sym typeface="DM Sans"/>
              </a:rPr>
              <a:t>Texto-Imagen:</a:t>
            </a:r>
            <a:r>
              <a:rPr lang="es-ES" sz="1350" dirty="0">
                <a:solidFill>
                  <a:schemeClr val="dk1"/>
                </a:solidFill>
                <a:latin typeface="DM Sans"/>
                <a:sym typeface="DM Sans"/>
              </a:rPr>
              <a:t> "Genera una gráfica de barras o líneas que resuma la evolución del producto no conforme por categorías en los últimos 12 meses.”</a:t>
            </a:r>
          </a:p>
          <a:p>
            <a:pPr>
              <a:buSzPts val="1350"/>
            </a:pPr>
            <a:endParaRPr lang="es-ES" sz="1350" dirty="0">
              <a:solidFill>
                <a:schemeClr val="dk1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>
          <a:extLst>
            <a:ext uri="{FF2B5EF4-FFF2-40B4-BE49-F238E27FC236}">
              <a16:creationId xmlns:a16="http://schemas.microsoft.com/office/drawing/2014/main" id="{4C0C2186-7DBF-E78D-C03C-5DAEA01C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>
            <a:extLst>
              <a:ext uri="{FF2B5EF4-FFF2-40B4-BE49-F238E27FC236}">
                <a16:creationId xmlns:a16="http://schemas.microsoft.com/office/drawing/2014/main" id="{410FB966-86F3-48EB-219A-BCD79D40BD1F}"/>
              </a:ext>
            </a:extLst>
          </p:cNvPr>
          <p:cNvGrpSpPr/>
          <p:nvPr/>
        </p:nvGrpSpPr>
        <p:grpSpPr>
          <a:xfrm>
            <a:off x="502972" y="1303302"/>
            <a:ext cx="6554056" cy="492568"/>
            <a:chOff x="536275" y="2312700"/>
            <a:chExt cx="6520800" cy="754200"/>
          </a:xfrm>
        </p:grpSpPr>
        <p:sp>
          <p:nvSpPr>
            <p:cNvPr id="24" name="Google Shape;24;p7">
              <a:extLst>
                <a:ext uri="{FF2B5EF4-FFF2-40B4-BE49-F238E27FC236}">
                  <a16:creationId xmlns:a16="http://schemas.microsoft.com/office/drawing/2014/main" id="{636F2050-B92E-1C44-4D7C-91BD9F86D83B}"/>
                </a:ext>
              </a:extLst>
            </p:cNvPr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>
              <a:extLst>
                <a:ext uri="{FF2B5EF4-FFF2-40B4-BE49-F238E27FC236}">
                  <a16:creationId xmlns:a16="http://schemas.microsoft.com/office/drawing/2014/main" id="{79B45F5A-7AF1-C225-20E1-94B05F3FF781}"/>
                </a:ext>
              </a:extLst>
            </p:cNvPr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7">
            <a:extLst>
              <a:ext uri="{FF2B5EF4-FFF2-40B4-BE49-F238E27FC236}">
                <a16:creationId xmlns:a16="http://schemas.microsoft.com/office/drawing/2014/main" id="{CB9EBC1E-8B59-D1E5-6602-40F4DF3945FA}"/>
              </a:ext>
            </a:extLst>
          </p:cNvPr>
          <p:cNvGrpSpPr/>
          <p:nvPr/>
        </p:nvGrpSpPr>
        <p:grpSpPr>
          <a:xfrm>
            <a:off x="502975" y="1862729"/>
            <a:ext cx="6554056" cy="1846628"/>
            <a:chOff x="536275" y="3199450"/>
            <a:chExt cx="6520800" cy="3252600"/>
          </a:xfrm>
        </p:grpSpPr>
        <p:sp>
          <p:nvSpPr>
            <p:cNvPr id="27" name="Google Shape;27;p7">
              <a:extLst>
                <a:ext uri="{FF2B5EF4-FFF2-40B4-BE49-F238E27FC236}">
                  <a16:creationId xmlns:a16="http://schemas.microsoft.com/office/drawing/2014/main" id="{D0491DCC-A43E-AB57-88D4-A07CA0B23EB8}"/>
                </a:ext>
              </a:extLst>
            </p:cNvPr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>
              <a:extLst>
                <a:ext uri="{FF2B5EF4-FFF2-40B4-BE49-F238E27FC236}">
                  <a16:creationId xmlns:a16="http://schemas.microsoft.com/office/drawing/2014/main" id="{23FB540D-5D2E-779B-EDD7-592ADFD708DD}"/>
                </a:ext>
              </a:extLst>
            </p:cNvPr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7">
            <a:extLst>
              <a:ext uri="{FF2B5EF4-FFF2-40B4-BE49-F238E27FC236}">
                <a16:creationId xmlns:a16="http://schemas.microsoft.com/office/drawing/2014/main" id="{4DF9089D-4CFB-B2A4-6E71-6086320CEFEE}"/>
              </a:ext>
            </a:extLst>
          </p:cNvPr>
          <p:cNvSpPr txBox="1"/>
          <p:nvPr/>
        </p:nvSpPr>
        <p:spPr>
          <a:xfrm>
            <a:off x="502950" y="468275"/>
            <a:ext cx="65541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Asistente de </a:t>
            </a:r>
            <a:r>
              <a:rPr lang="es-ES" sz="2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analisis</a:t>
            </a:r>
            <a:r>
              <a:rPr lang="es-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datos</a:t>
            </a:r>
          </a:p>
        </p:txBody>
      </p:sp>
      <p:sp>
        <p:nvSpPr>
          <p:cNvPr id="30" name="Google Shape;30;p7">
            <a:extLst>
              <a:ext uri="{FF2B5EF4-FFF2-40B4-BE49-F238E27FC236}">
                <a16:creationId xmlns:a16="http://schemas.microsoft.com/office/drawing/2014/main" id="{9D784959-80AC-298D-0B42-BE7BDE757079}"/>
              </a:ext>
            </a:extLst>
          </p:cNvPr>
          <p:cNvSpPr txBox="1"/>
          <p:nvPr/>
        </p:nvSpPr>
        <p:spPr>
          <a:xfrm>
            <a:off x="771400" y="1307650"/>
            <a:ext cx="61785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>
            <a:extLst>
              <a:ext uri="{FF2B5EF4-FFF2-40B4-BE49-F238E27FC236}">
                <a16:creationId xmlns:a16="http://schemas.microsoft.com/office/drawing/2014/main" id="{79ADEDDD-DCD0-5D43-F05C-33CB6340BE73}"/>
              </a:ext>
            </a:extLst>
          </p:cNvPr>
          <p:cNvSpPr txBox="1"/>
          <p:nvPr/>
        </p:nvSpPr>
        <p:spPr>
          <a:xfrm>
            <a:off x="802285" y="1434075"/>
            <a:ext cx="5964300" cy="23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s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b="1" dirty="0">
                <a:latin typeface="DM Sans"/>
                <a:ea typeface="DM Sans"/>
                <a:cs typeface="DM Sans"/>
                <a:sym typeface="DM Sans"/>
              </a:rPr>
              <a:t>Viabilidad del proyecto</a:t>
            </a:r>
            <a:endParaRPr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>
            <a:extLst>
              <a:ext uri="{FF2B5EF4-FFF2-40B4-BE49-F238E27FC236}">
                <a16:creationId xmlns:a16="http://schemas.microsoft.com/office/drawing/2014/main" id="{C60E2932-F396-DFAD-345A-A02B968EB0D7}"/>
              </a:ext>
            </a:extLst>
          </p:cNvPr>
          <p:cNvSpPr txBox="1"/>
          <p:nvPr/>
        </p:nvSpPr>
        <p:spPr>
          <a:xfrm>
            <a:off x="785124" y="1971361"/>
            <a:ext cx="60558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4287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</a:pPr>
            <a:r>
              <a:rPr lang="es-ES" sz="13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proyecto es viable debido a la disponibilidad de herramientas de generación de texto y visualizaciones automáticas. Los modelos de IA permiten extraer análisis y conclusiones rápidamente y generar representaciones visuales comprensibles. Se puede probar la efectividad de los </a:t>
            </a:r>
            <a:r>
              <a:rPr lang="es-ES" sz="135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prompts</a:t>
            </a:r>
            <a:r>
              <a:rPr lang="es-ES" sz="13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datos reales en plataformas BI para evaluar su impacto y refinarlos según sea necesario.</a:t>
            </a:r>
          </a:p>
          <a:p>
            <a:pPr marL="14287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</a:pPr>
            <a:endParaRPr lang="es-ES" sz="135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42875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</a:pPr>
            <a:r>
              <a:rPr lang="es-ES" sz="135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pic>
        <p:nvPicPr>
          <p:cNvPr id="33" name="Google Shape;33;p7">
            <a:extLst>
              <a:ext uri="{FF2B5EF4-FFF2-40B4-BE49-F238E27FC236}">
                <a16:creationId xmlns:a16="http://schemas.microsoft.com/office/drawing/2014/main" id="{66EFDB0C-DA6D-48C8-31A2-00C78A70A1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7584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Personalizado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DM Sans</vt:lpstr>
      <vt:lpstr>Simple Light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María Groppo</dc:creator>
  <cp:lastModifiedBy>María Groppo</cp:lastModifiedBy>
  <cp:revision>1</cp:revision>
  <dcterms:modified xsi:type="dcterms:W3CDTF">2025-01-28T21:06:35Z</dcterms:modified>
</cp:coreProperties>
</file>