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Multi-View Geo-Localization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Adaptation of MBEG for Resource-Constrained Environments</a:t>
            </a:r>
          </a:p>
          <a:p>
            <a:endParaRPr dirty="0"/>
          </a:p>
          <a:p>
            <a:r>
              <a:rPr dirty="0"/>
              <a:t>Team Members: Ahmad </a:t>
            </a:r>
            <a:r>
              <a:rPr dirty="0" err="1"/>
              <a:t>Sidani</a:t>
            </a:r>
            <a:r>
              <a:rPr dirty="0"/>
              <a:t>, Maria Hussien, Mariah Sandakli</a:t>
            </a:r>
          </a:p>
          <a:p>
            <a:r>
              <a:rPr dirty="0"/>
              <a:t>Advisor: Dr. Ali Ghandour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geo-locations using drone and satellite imagery.</a:t>
            </a:r>
          </a:p>
          <a:p>
            <a:r>
              <a:t>Challenge: Bridge visual domain gaps across perspectives (ground/drone/satellite).</a:t>
            </a:r>
          </a:p>
          <a:p>
            <a:r>
              <a:t>Approach: Adapt MBEG framework using a simplified, efficient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Adopted Solution - MBEG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From ACMMM 2023</a:t>
            </a:r>
          </a:p>
          <a:p>
            <a:pPr marL="0" indent="0">
              <a:buNone/>
            </a:pPr>
            <a:r>
              <a:rPr dirty="0"/>
              <a:t>• Multi-branch architecture: each branch for a specific modality.</a:t>
            </a:r>
          </a:p>
          <a:p>
            <a:pPr marL="0" indent="0">
              <a:buNone/>
            </a:pPr>
            <a:r>
              <a:rPr dirty="0"/>
              <a:t>• Shared embedding space via contrastive learning.</a:t>
            </a:r>
          </a:p>
          <a:p>
            <a:pPr marL="0" indent="0">
              <a:buNone/>
            </a:pPr>
            <a:r>
              <a:rPr dirty="0"/>
              <a:t>• Global-local matching and instance loss.</a:t>
            </a:r>
          </a:p>
          <a:p>
            <a:pPr marL="0" indent="0">
              <a:buNone/>
            </a:pPr>
            <a:r>
              <a:rPr dirty="0"/>
              <a:t>• GitHub: github.com/Reza-Zhu/ACMMM23-Solution-MBEG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Source: University-1652 (U1652)</a:t>
            </a:r>
          </a:p>
          <a:p>
            <a:pPr marL="0" indent="0">
              <a:buNone/>
            </a:pPr>
            <a:r>
              <a:rPr dirty="0"/>
              <a:t>• Subset: 100 shared classes</a:t>
            </a:r>
          </a:p>
          <a:p>
            <a:pPr marL="0" indent="0">
              <a:buNone/>
            </a:pPr>
            <a:r>
              <a:rPr dirty="0"/>
              <a:t>• 20 drone images/class, 1 satellite image/class</a:t>
            </a:r>
          </a:p>
          <a:p>
            <a:pPr marL="0" indent="0">
              <a:buNone/>
            </a:pPr>
            <a:r>
              <a:rPr dirty="0"/>
              <a:t>• Custom `PairedU1652Dataset` for paired loading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Replacement - DualResNet-18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Replaces EVA (transformer-based)</a:t>
            </a:r>
          </a:p>
          <a:p>
            <a:pPr marL="0" indent="0">
              <a:buNone/>
            </a:pPr>
            <a:r>
              <a:rPr dirty="0"/>
              <a:t>• Dual ResNet-18 for each modality</a:t>
            </a:r>
          </a:p>
          <a:p>
            <a:pPr marL="0" indent="0">
              <a:buNone/>
            </a:pPr>
            <a:r>
              <a:rPr dirty="0"/>
              <a:t>• Identity layers -&gt; 512-dim vectors</a:t>
            </a:r>
          </a:p>
          <a:p>
            <a:pPr marL="0" indent="0">
              <a:buNone/>
            </a:pPr>
            <a:r>
              <a:rPr dirty="0"/>
              <a:t>• Separate linear classifiers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Paired satellite-drone inputs</a:t>
            </a:r>
          </a:p>
          <a:p>
            <a:r>
              <a:t>• Cross-entropy loss (both branches)</a:t>
            </a:r>
          </a:p>
          <a:p>
            <a:r>
              <a:t>• Adam optimizer</a:t>
            </a:r>
          </a:p>
          <a:p>
            <a:r>
              <a:t>• Trained on CPU</a:t>
            </a:r>
          </a:p>
          <a:p>
            <a:r>
              <a:t>• Best model: 75% average classification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L2-normalized feature embeddings</a:t>
            </a:r>
          </a:p>
          <a:p>
            <a:r>
              <a:t>• Cosine similarity for cross-view retrieval</a:t>
            </a:r>
          </a:p>
          <a:p>
            <a:r>
              <a:t>• Metrics:</a:t>
            </a:r>
          </a:p>
          <a:p>
            <a:r>
              <a:t>  - Recall@1: 2.00%</a:t>
            </a:r>
          </a:p>
          <a:p>
            <a:r>
              <a:t>  - Recall@5: 7.00%</a:t>
            </a:r>
          </a:p>
          <a:p>
            <a:r>
              <a:t>  - mAP: 2.68%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Achievements:</a:t>
            </a:r>
          </a:p>
          <a:p>
            <a:r>
              <a:t>- Full pipeline working on CPU</a:t>
            </a:r>
          </a:p>
          <a:p>
            <a:r>
              <a:t>- Accurate cross-modality matching</a:t>
            </a:r>
          </a:p>
          <a:p>
            <a:r>
              <a:t>Future Work:</a:t>
            </a:r>
          </a:p>
          <a:p>
            <a:r>
              <a:t>- Better feature alignment</a:t>
            </a:r>
          </a:p>
          <a:p>
            <a:r>
              <a:t>- Stronger backbones</a:t>
            </a:r>
          </a:p>
          <a:p>
            <a:r>
              <a:t>- Domain adaptation techniques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dirty="0"/>
              <a:t>GitHub Repo:</a:t>
            </a:r>
            <a:r>
              <a:rPr lang="en-US" dirty="0"/>
              <a:t> https://github.com/mariah-s25/Multi-View-Geo-Localization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</TotalTime>
  <Words>281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Multi-View Geo-Localization</vt:lpstr>
      <vt:lpstr>Project Overview</vt:lpstr>
      <vt:lpstr>Adopted Solution - MBEG</vt:lpstr>
      <vt:lpstr>Dataset Preparation</vt:lpstr>
      <vt:lpstr>Model Replacement - DualResNet-18</vt:lpstr>
      <vt:lpstr>Training Pipeline</vt:lpstr>
      <vt:lpstr>Evaluation Methodology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Maria Al-hussien</cp:lastModifiedBy>
  <cp:revision>3</cp:revision>
  <dcterms:created xsi:type="dcterms:W3CDTF">2013-01-27T09:14:16Z</dcterms:created>
  <dcterms:modified xsi:type="dcterms:W3CDTF">2025-06-08T14:45:54Z</dcterms:modified>
  <cp:category/>
</cp:coreProperties>
</file>