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slide" Target="slides/slide20.xml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9ee83658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9ee83658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9ee83658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9ee83658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9ee83658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9ee83658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9ee83658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9ee83658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9ee83658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9ee83658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9ee83658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9ee83658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9ee83658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9ee83658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9ee83658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9ee83658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9ee83658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9ee83658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9ee83658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9ee83658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9ee8365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9ee8365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9ee83658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9ee83658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9ee8365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9ee8365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9ee83658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9ee83658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9ee8365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9ee8365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9ee83658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9ee83658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9ee83658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9ee83658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9ee83658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9ee83658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9ee83658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9ee83658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blurRad="200025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b" bIns="91425" lIns="91425" spcFirstLastPara="1" rIns="91425" wrap="square" tIns="900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b="1" sz="5200">
                <a:solidFill>
                  <a:srgbClr val="000000"/>
                </a:solidFill>
                <a:highlight>
                  <a:srgbClr val="95B0CA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  <a:highlight>
                  <a:schemeClr val="dk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  <a:highlight>
                  <a:schemeClr val="dk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  <a:highlight>
                  <a:schemeClr val="dk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  <a:highlight>
                  <a:schemeClr val="dk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  <a:highlight>
                  <a:schemeClr val="dk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  <a:highlight>
                  <a:schemeClr val="dk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  <a:highlight>
                  <a:schemeClr val="dk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b="1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 amt="41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401858" y="1309925"/>
            <a:ext cx="8520600" cy="983700"/>
          </a:xfrm>
          <a:prstGeom prst="rect">
            <a:avLst/>
          </a:prstGeom>
        </p:spPr>
        <p:txBody>
          <a:bodyPr anchorCtr="0" anchor="b" bIns="91425" lIns="91425" spcFirstLastPara="1" rIns="91425" wrap="square" tIns="90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Genetic Algorithms</a:t>
            </a:r>
            <a:r>
              <a:rPr lang="pt-BR"/>
              <a:t>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32375" y="3654325"/>
            <a:ext cx="8520600" cy="13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DATA MINING &amp; MACHINE LEARNING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Mariah Bastos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Rene Villarreal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results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impact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conclusion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basic coding demonstration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describe the problem we will be solving and explain the code (line-by-line) and data.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Define the topic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It is used to generate solutions for problems that to which we have no way to calculate a solution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It is part of evolutionary algorithms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use natural selection to approximate solutions to a given 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explain the details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used the population of possible solutions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each population has a genom that </a:t>
            </a:r>
            <a:r>
              <a:rPr lang="pt-BR"/>
              <a:t>encodes</a:t>
            </a:r>
            <a:r>
              <a:rPr lang="pt-BR"/>
              <a:t> the solutions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it is a binary coding of the content of the population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the generation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describe how the approach has progressed Data Mining and Machine Learning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discuss examples of its wide-spread use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Summarize a published paper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explaining the paper's problem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motivation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methodology in terms of the approach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