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>
      <p:cViewPr>
        <p:scale>
          <a:sx n="99" d="100"/>
          <a:sy n="99" d="100"/>
        </p:scale>
        <p:origin x="-12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AEFC-15D9-539F-0796-57AE0A0D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3969-E70A-7588-AC04-6BF9509FF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code I Made in </a:t>
            </a:r>
            <a:r>
              <a:rPr lang="en-US" dirty="0" err="1"/>
              <a:t>Jupyter</a:t>
            </a:r>
            <a:r>
              <a:rPr lang="en-US" dirty="0"/>
              <a:t> Notebook and here is the input. The following slides will include what the data shows after being cleaned and made into different graphs for visualization..</a:t>
            </a:r>
          </a:p>
          <a:p>
            <a:r>
              <a:rPr lang="en-US" dirty="0"/>
              <a:t>The code will also be included..</a:t>
            </a:r>
          </a:p>
        </p:txBody>
      </p:sp>
    </p:spTree>
    <p:extLst>
      <p:ext uri="{BB962C8B-B14F-4D97-AF65-F5344CB8AC3E}">
        <p14:creationId xmlns:p14="http://schemas.microsoft.com/office/powerpoint/2010/main" val="201309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D7A9-0B49-84E2-AD77-9E8BA6D3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1B25-6085-F7B2-B2AF-EEA2B8F69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42094" cy="33851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# Price by Room Type</a:t>
            </a:r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=(8, 5))</a:t>
            </a:r>
          </a:p>
          <a:p>
            <a:r>
              <a:rPr lang="en-US" dirty="0" err="1"/>
              <a:t>sns.barplot</a:t>
            </a:r>
            <a:r>
              <a:rPr lang="en-US" dirty="0"/>
              <a:t>(x=</a:t>
            </a:r>
            <a:r>
              <a:rPr lang="en-US" dirty="0" err="1"/>
              <a:t>price_by_room_type.index</a:t>
            </a:r>
            <a:r>
              <a:rPr lang="en-US" dirty="0"/>
              <a:t>, y=</a:t>
            </a:r>
            <a:r>
              <a:rPr lang="en-US" dirty="0" err="1"/>
              <a:t>price_by_room_type.values</a:t>
            </a:r>
            <a:r>
              <a:rPr lang="en-US" dirty="0"/>
              <a:t>, palette="</a:t>
            </a:r>
            <a:r>
              <a:rPr lang="en-US" dirty="0" err="1"/>
              <a:t>coolwarm</a:t>
            </a:r>
            <a:r>
              <a:rPr lang="en-US" dirty="0"/>
              <a:t>")</a:t>
            </a:r>
          </a:p>
          <a:p>
            <a:r>
              <a:rPr lang="en-US" dirty="0" err="1"/>
              <a:t>plt.title</a:t>
            </a:r>
            <a:r>
              <a:rPr lang="en-US" dirty="0"/>
              <a:t>("Average Price by Room Type", </a:t>
            </a:r>
            <a:r>
              <a:rPr lang="en-US" dirty="0" err="1"/>
              <a:t>fontsize</a:t>
            </a:r>
            <a:r>
              <a:rPr lang="en-US" dirty="0"/>
              <a:t>=14)</a:t>
            </a:r>
          </a:p>
          <a:p>
            <a:r>
              <a:rPr lang="en-US" dirty="0" err="1"/>
              <a:t>plt.xlabel</a:t>
            </a:r>
            <a:r>
              <a:rPr lang="en-US" dirty="0"/>
              <a:t>("Room Type", </a:t>
            </a:r>
            <a:r>
              <a:rPr lang="en-US" dirty="0" err="1"/>
              <a:t>fontsize</a:t>
            </a:r>
            <a:r>
              <a:rPr lang="en-US" dirty="0"/>
              <a:t>=12)</a:t>
            </a:r>
          </a:p>
          <a:p>
            <a:r>
              <a:rPr lang="en-US" dirty="0" err="1"/>
              <a:t>plt.ylabel</a:t>
            </a:r>
            <a:r>
              <a:rPr lang="en-US" dirty="0"/>
              <a:t>("Average Price (USD)", </a:t>
            </a:r>
            <a:r>
              <a:rPr lang="en-US" dirty="0" err="1"/>
              <a:t>fontsize</a:t>
            </a:r>
            <a:r>
              <a:rPr lang="en-US" dirty="0"/>
              <a:t>=12)</a:t>
            </a:r>
          </a:p>
          <a:p>
            <a:r>
              <a:rPr lang="en-US" dirty="0" err="1"/>
              <a:t>plt.savefig</a:t>
            </a:r>
            <a:r>
              <a:rPr lang="en-US" dirty="0"/>
              <a:t>('</a:t>
            </a:r>
            <a:r>
              <a:rPr lang="en-US" dirty="0" err="1"/>
              <a:t>price_by_room_type.png</a:t>
            </a:r>
            <a:r>
              <a:rPr lang="en-US" dirty="0"/>
              <a:t>')</a:t>
            </a:r>
          </a:p>
          <a:p>
            <a:r>
              <a:rPr lang="en-US" dirty="0" err="1"/>
              <a:t>plt.close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7911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FCCA-0357-10EB-13F9-F4E04600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65B-19B2-7671-01BD-E07FA5E9C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18" y="2047741"/>
            <a:ext cx="10676586" cy="41727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# Monthly Reviews Trend</a:t>
            </a:r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=(10, 6))</a:t>
            </a:r>
          </a:p>
          <a:p>
            <a:r>
              <a:rPr lang="en-US" dirty="0" err="1"/>
              <a:t>sns.lineplot</a:t>
            </a:r>
            <a:r>
              <a:rPr lang="en-US" dirty="0"/>
              <a:t>(data=</a:t>
            </a:r>
            <a:r>
              <a:rPr lang="en-US" dirty="0" err="1"/>
              <a:t>monthly_reviews</a:t>
            </a:r>
            <a:r>
              <a:rPr lang="en-US" dirty="0"/>
              <a:t>, x='</a:t>
            </a:r>
            <a:r>
              <a:rPr lang="en-US" dirty="0" err="1"/>
              <a:t>last_review_month</a:t>
            </a:r>
            <a:r>
              <a:rPr lang="en-US" dirty="0"/>
              <a:t>', y='</a:t>
            </a:r>
            <a:r>
              <a:rPr lang="en-US" dirty="0" err="1"/>
              <a:t>reviews_per_month</a:t>
            </a:r>
            <a:r>
              <a:rPr lang="en-US" dirty="0"/>
              <a:t>', hue='</a:t>
            </a:r>
            <a:r>
              <a:rPr lang="en-US" dirty="0" err="1"/>
              <a:t>last_review_year</a:t>
            </a:r>
            <a:r>
              <a:rPr lang="en-US" dirty="0"/>
              <a:t>', palette="tab10")</a:t>
            </a:r>
          </a:p>
          <a:p>
            <a:r>
              <a:rPr lang="en-US" dirty="0" err="1"/>
              <a:t>plt.title</a:t>
            </a:r>
            <a:r>
              <a:rPr lang="en-US" dirty="0"/>
              <a:t>("Monthly Reviews Over Time", </a:t>
            </a:r>
            <a:r>
              <a:rPr lang="en-US" dirty="0" err="1"/>
              <a:t>fontsize</a:t>
            </a:r>
            <a:r>
              <a:rPr lang="en-US" dirty="0"/>
              <a:t>=14)</a:t>
            </a:r>
          </a:p>
          <a:p>
            <a:r>
              <a:rPr lang="en-US" dirty="0" err="1"/>
              <a:t>plt.xlabel</a:t>
            </a:r>
            <a:r>
              <a:rPr lang="en-US" dirty="0"/>
              <a:t>("Month", </a:t>
            </a:r>
            <a:r>
              <a:rPr lang="en-US" dirty="0" err="1"/>
              <a:t>fontsize</a:t>
            </a:r>
            <a:r>
              <a:rPr lang="en-US" dirty="0"/>
              <a:t>=12)</a:t>
            </a:r>
          </a:p>
          <a:p>
            <a:r>
              <a:rPr lang="en-US" dirty="0" err="1"/>
              <a:t>plt.ylabel</a:t>
            </a:r>
            <a:r>
              <a:rPr lang="en-US" dirty="0"/>
              <a:t>("Total Reviews Per Month", </a:t>
            </a:r>
            <a:r>
              <a:rPr lang="en-US" dirty="0" err="1"/>
              <a:t>fontsize</a:t>
            </a:r>
            <a:r>
              <a:rPr lang="en-US" dirty="0"/>
              <a:t>=12)</a:t>
            </a:r>
          </a:p>
          <a:p>
            <a:r>
              <a:rPr lang="en-US" dirty="0" err="1"/>
              <a:t>plt.legend</a:t>
            </a:r>
            <a:r>
              <a:rPr lang="en-US" dirty="0"/>
              <a:t>(title="Year", </a:t>
            </a:r>
            <a:r>
              <a:rPr lang="en-US" dirty="0" err="1"/>
              <a:t>bbox_to_anchor</a:t>
            </a:r>
            <a:r>
              <a:rPr lang="en-US" dirty="0"/>
              <a:t>=(1.05, 1), loc='upper left')</a:t>
            </a:r>
          </a:p>
          <a:p>
            <a:r>
              <a:rPr lang="en-US" dirty="0" err="1"/>
              <a:t>plt.savefig</a:t>
            </a:r>
            <a:r>
              <a:rPr lang="en-US" dirty="0"/>
              <a:t>('</a:t>
            </a:r>
            <a:r>
              <a:rPr lang="en-US" dirty="0" err="1"/>
              <a:t>monthly_reviews_trend.png</a:t>
            </a:r>
            <a:r>
              <a:rPr lang="en-US" dirty="0"/>
              <a:t>')</a:t>
            </a:r>
          </a:p>
          <a:p>
            <a:r>
              <a:rPr lang="en-US" dirty="0" err="1"/>
              <a:t>plt.close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print("Graphs saved as '</a:t>
            </a:r>
            <a:r>
              <a:rPr lang="en-US" dirty="0" err="1"/>
              <a:t>room_type_popularity.png</a:t>
            </a:r>
            <a:r>
              <a:rPr lang="en-US" dirty="0"/>
              <a:t>', '</a:t>
            </a:r>
            <a:r>
              <a:rPr lang="en-US" dirty="0" err="1"/>
              <a:t>neighbourhood_group_popularity.png</a:t>
            </a:r>
            <a:r>
              <a:rPr lang="en-US" dirty="0"/>
              <a:t>', '</a:t>
            </a:r>
            <a:r>
              <a:rPr lang="en-US" dirty="0" err="1"/>
              <a:t>price_by_room_type.png</a:t>
            </a:r>
            <a:r>
              <a:rPr lang="en-US" dirty="0"/>
              <a:t>', and '</a:t>
            </a:r>
            <a:r>
              <a:rPr lang="en-US" dirty="0" err="1"/>
              <a:t>monthly_reviews_trend.png</a:t>
            </a:r>
            <a:r>
              <a:rPr lang="en-US" dirty="0"/>
              <a:t>'.")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4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710B-AADE-446D-DE4C-5352050E6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6BB70-73E1-2F94-7C5B-8F6EF1665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the time frame and data of how many reviews per months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4DFB7-2CFF-0403-0F24-221E15EA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38" y="142362"/>
            <a:ext cx="7772400" cy="46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6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677B-7DC6-69FB-A451-58612079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a graph including the prices averaging per room and type of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F6F61-D4C5-826C-6CCF-75EB8F36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5F757-FC5E-CA38-7B6C-8096CB50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032" y="2230120"/>
            <a:ext cx="72136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3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E550-7DDD-6EB8-9152-8C85957A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Popularity!! The amount of listings and what was more preferred directly by location.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A2E25-4E1A-E630-70A5-1480E5CF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BF483-E35D-0E4A-CB82-C4318929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49" y="2520950"/>
            <a:ext cx="72136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5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D888-6A54-99D9-EBB3-B4297E3B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room directly effects the popularity of the listing.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ECDF-1565-BA0E-B877-7AEF098C5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8604A-1CD0-2F08-B698-1FBC42EA1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7" y="2180695"/>
            <a:ext cx="72136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0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D055-402C-AC01-99EE-32F0E340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44698"/>
            <a:ext cx="8761413" cy="953037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code in the next few slides.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A27-9E4F-5EE9-A4E5-2BDE8DB60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4703"/>
            <a:ext cx="11655380" cy="5763297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seaborn as </a:t>
            </a:r>
            <a:r>
              <a:rPr lang="en-US" dirty="0" err="1"/>
              <a:t>sns</a:t>
            </a:r>
            <a:endParaRPr lang="en-US" dirty="0"/>
          </a:p>
          <a:p>
            <a:endParaRPr lang="en-US" dirty="0"/>
          </a:p>
          <a:p>
            <a:r>
              <a:rPr lang="en-US" dirty="0"/>
              <a:t># Load the dataset</a:t>
            </a:r>
          </a:p>
          <a:p>
            <a:r>
              <a:rPr lang="en-US" dirty="0" err="1"/>
              <a:t>file_path</a:t>
            </a:r>
            <a:r>
              <a:rPr lang="en-US" dirty="0"/>
              <a:t> = 'AB_NYC_2019.csv'  # Replace with the actual file path</a:t>
            </a:r>
          </a:p>
          <a:p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dirty="0" err="1"/>
              <a:t>file_path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Data Cleaning</a:t>
            </a:r>
          </a:p>
          <a:p>
            <a:r>
              <a:rPr lang="en-US" dirty="0" err="1"/>
              <a:t>data_cleaned</a:t>
            </a:r>
            <a:r>
              <a:rPr lang="en-US" dirty="0"/>
              <a:t> = </a:t>
            </a:r>
            <a:r>
              <a:rPr lang="en-US" dirty="0" err="1"/>
              <a:t>data.dropna</a:t>
            </a:r>
            <a:r>
              <a:rPr lang="en-US" dirty="0"/>
              <a:t>(subset=['name', '</a:t>
            </a:r>
            <a:r>
              <a:rPr lang="en-US" dirty="0" err="1"/>
              <a:t>host_name</a:t>
            </a:r>
            <a:r>
              <a:rPr lang="en-US" dirty="0"/>
              <a:t>'])</a:t>
            </a:r>
          </a:p>
          <a:p>
            <a:r>
              <a:rPr lang="en-US" dirty="0" err="1"/>
              <a:t>data_cleaned</a:t>
            </a:r>
            <a:r>
              <a:rPr lang="en-US" dirty="0"/>
              <a:t>['</a:t>
            </a:r>
            <a:r>
              <a:rPr lang="en-US" dirty="0" err="1"/>
              <a:t>reviews_per_month</a:t>
            </a:r>
            <a:r>
              <a:rPr lang="en-US" dirty="0"/>
              <a:t>'] = </a:t>
            </a:r>
            <a:r>
              <a:rPr lang="en-US" dirty="0" err="1"/>
              <a:t>data_cleaned</a:t>
            </a:r>
            <a:r>
              <a:rPr lang="en-US" dirty="0"/>
              <a:t>['</a:t>
            </a:r>
            <a:r>
              <a:rPr lang="en-US" dirty="0" err="1"/>
              <a:t>reviews_per_month</a:t>
            </a:r>
            <a:r>
              <a:rPr lang="en-US" dirty="0"/>
              <a:t>'].</a:t>
            </a:r>
            <a:r>
              <a:rPr lang="en-US" dirty="0" err="1"/>
              <a:t>fillna</a:t>
            </a:r>
            <a:r>
              <a:rPr lang="en-US" dirty="0"/>
              <a:t>(0)</a:t>
            </a:r>
          </a:p>
          <a:p>
            <a:r>
              <a:rPr lang="en-US" dirty="0" err="1"/>
              <a:t>data_cleaned</a:t>
            </a:r>
            <a:r>
              <a:rPr lang="en-US" dirty="0"/>
              <a:t>['</a:t>
            </a:r>
            <a:r>
              <a:rPr lang="en-US" dirty="0" err="1"/>
              <a:t>last_review</a:t>
            </a:r>
            <a:r>
              <a:rPr lang="en-US" dirty="0"/>
              <a:t>'] = </a:t>
            </a:r>
            <a:r>
              <a:rPr lang="en-US" dirty="0" err="1"/>
              <a:t>pd.to_datetime</a:t>
            </a:r>
            <a:r>
              <a:rPr lang="en-US" dirty="0"/>
              <a:t>(</a:t>
            </a:r>
            <a:r>
              <a:rPr lang="en-US" dirty="0" err="1"/>
              <a:t>data_cleaned</a:t>
            </a:r>
            <a:r>
              <a:rPr lang="en-US" dirty="0"/>
              <a:t>['</a:t>
            </a:r>
            <a:r>
              <a:rPr lang="en-US" dirty="0" err="1"/>
              <a:t>last_review</a:t>
            </a:r>
            <a:r>
              <a:rPr lang="en-US" dirty="0"/>
              <a:t>'], errors='coerce')</a:t>
            </a:r>
          </a:p>
          <a:p>
            <a:r>
              <a:rPr lang="en-US" dirty="0" err="1"/>
              <a:t>data_cleaned</a:t>
            </a:r>
            <a:r>
              <a:rPr lang="en-US" dirty="0"/>
              <a:t> = </a:t>
            </a:r>
            <a:r>
              <a:rPr lang="en-US" dirty="0" err="1"/>
              <a:t>data_cleaned.drop_duplicates</a:t>
            </a:r>
            <a:r>
              <a:rPr lang="en-US" dirty="0"/>
              <a:t>()</a:t>
            </a:r>
          </a:p>
          <a:p>
            <a:r>
              <a:rPr lang="en-US" dirty="0" err="1"/>
              <a:t>data_cleaned</a:t>
            </a:r>
            <a:r>
              <a:rPr lang="en-US" dirty="0"/>
              <a:t> = </a:t>
            </a:r>
            <a:r>
              <a:rPr lang="en-US" dirty="0" err="1"/>
              <a:t>data_cleaned</a:t>
            </a:r>
            <a:r>
              <a:rPr lang="en-US" dirty="0"/>
              <a:t>[(</a:t>
            </a:r>
            <a:r>
              <a:rPr lang="en-US" dirty="0" err="1"/>
              <a:t>data_cleaned</a:t>
            </a:r>
            <a:r>
              <a:rPr lang="en-US" dirty="0"/>
              <a:t>['price'] &gt; 0) &amp; (</a:t>
            </a:r>
            <a:r>
              <a:rPr lang="en-US" dirty="0" err="1"/>
              <a:t>data_cleaned</a:t>
            </a:r>
            <a:r>
              <a:rPr lang="en-US" dirty="0"/>
              <a:t>['price'] &lt;= 1000)]</a:t>
            </a:r>
          </a:p>
          <a:p>
            <a:r>
              <a:rPr lang="en-US" dirty="0" err="1"/>
              <a:t>data_cleaned</a:t>
            </a:r>
            <a:r>
              <a:rPr lang="en-US" dirty="0"/>
              <a:t> = </a:t>
            </a:r>
            <a:r>
              <a:rPr lang="en-US" dirty="0" err="1"/>
              <a:t>data_cleaned</a:t>
            </a:r>
            <a:r>
              <a:rPr lang="en-US" dirty="0"/>
              <a:t>[</a:t>
            </a:r>
            <a:r>
              <a:rPr lang="en-US" dirty="0" err="1"/>
              <a:t>data_cleaned</a:t>
            </a:r>
            <a:r>
              <a:rPr lang="en-US" dirty="0"/>
              <a:t>['</a:t>
            </a:r>
            <a:r>
              <a:rPr lang="en-US" dirty="0" err="1"/>
              <a:t>minimum_nights</a:t>
            </a:r>
            <a:r>
              <a:rPr lang="en-US" dirty="0"/>
              <a:t>'] &lt;= 365]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6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2447-8083-D862-F1C8-5EC7E02C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18AAB-C757-9B25-3846-5FA669B5C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4" y="2524259"/>
            <a:ext cx="10921284" cy="35803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# getting rid of unneeded data</a:t>
            </a:r>
          </a:p>
          <a:p>
            <a:r>
              <a:rPr lang="en-US" dirty="0" err="1"/>
              <a:t>data_cleaned</a:t>
            </a:r>
            <a:r>
              <a:rPr lang="en-US" dirty="0"/>
              <a:t>['</a:t>
            </a:r>
            <a:r>
              <a:rPr lang="en-US" dirty="0" err="1"/>
              <a:t>last_review_year</a:t>
            </a:r>
            <a:r>
              <a:rPr lang="en-US" dirty="0"/>
              <a:t>'] = </a:t>
            </a:r>
            <a:r>
              <a:rPr lang="en-US" dirty="0" err="1"/>
              <a:t>data_cleaned</a:t>
            </a:r>
            <a:r>
              <a:rPr lang="en-US" dirty="0"/>
              <a:t>['</a:t>
            </a:r>
            <a:r>
              <a:rPr lang="en-US" dirty="0" err="1"/>
              <a:t>last_review</a:t>
            </a:r>
            <a:r>
              <a:rPr lang="en-US" dirty="0"/>
              <a:t>'].</a:t>
            </a:r>
            <a:r>
              <a:rPr lang="en-US" dirty="0" err="1"/>
              <a:t>dt.year</a:t>
            </a:r>
            <a:endParaRPr lang="en-US" dirty="0"/>
          </a:p>
          <a:p>
            <a:r>
              <a:rPr lang="en-US" dirty="0" err="1"/>
              <a:t>data_cleaned</a:t>
            </a:r>
            <a:r>
              <a:rPr lang="en-US" dirty="0"/>
              <a:t>['</a:t>
            </a:r>
            <a:r>
              <a:rPr lang="en-US" dirty="0" err="1"/>
              <a:t>last_review_month</a:t>
            </a:r>
            <a:r>
              <a:rPr lang="en-US" dirty="0"/>
              <a:t>'] = </a:t>
            </a:r>
            <a:r>
              <a:rPr lang="en-US" dirty="0" err="1"/>
              <a:t>data_cleaned</a:t>
            </a:r>
            <a:r>
              <a:rPr lang="en-US" dirty="0"/>
              <a:t>['</a:t>
            </a:r>
            <a:r>
              <a:rPr lang="en-US" dirty="0" err="1"/>
              <a:t>last_review</a:t>
            </a:r>
            <a:r>
              <a:rPr lang="en-US" dirty="0"/>
              <a:t>'].</a:t>
            </a:r>
            <a:r>
              <a:rPr lang="en-US" dirty="0" err="1"/>
              <a:t>dt.month</a:t>
            </a:r>
            <a:endParaRPr lang="en-US" dirty="0"/>
          </a:p>
          <a:p>
            <a:endParaRPr lang="en-US" dirty="0"/>
          </a:p>
          <a:p>
            <a:r>
              <a:rPr lang="en-US" dirty="0"/>
              <a:t># Aggregations for Visualization</a:t>
            </a:r>
          </a:p>
          <a:p>
            <a:r>
              <a:rPr lang="en-US" dirty="0" err="1"/>
              <a:t>room_type_popularity</a:t>
            </a:r>
            <a:r>
              <a:rPr lang="en-US" dirty="0"/>
              <a:t> = </a:t>
            </a:r>
            <a:r>
              <a:rPr lang="en-US" dirty="0" err="1"/>
              <a:t>data_cleaned</a:t>
            </a:r>
            <a:r>
              <a:rPr lang="en-US" dirty="0"/>
              <a:t>['</a:t>
            </a:r>
            <a:r>
              <a:rPr lang="en-US" dirty="0" err="1"/>
              <a:t>room_type</a:t>
            </a:r>
            <a:r>
              <a:rPr lang="en-US" dirty="0"/>
              <a:t>'].</a:t>
            </a:r>
            <a:r>
              <a:rPr lang="en-US" dirty="0" err="1"/>
              <a:t>value_counts</a:t>
            </a:r>
            <a:r>
              <a:rPr lang="en-US" dirty="0"/>
              <a:t>()</a:t>
            </a:r>
          </a:p>
          <a:p>
            <a:r>
              <a:rPr lang="en-US" dirty="0" err="1"/>
              <a:t>neighbourhood_group_popularity</a:t>
            </a:r>
            <a:r>
              <a:rPr lang="en-US" dirty="0"/>
              <a:t> = </a:t>
            </a:r>
            <a:r>
              <a:rPr lang="en-US" dirty="0" err="1"/>
              <a:t>data_cleaned</a:t>
            </a:r>
            <a:r>
              <a:rPr lang="en-US" dirty="0"/>
              <a:t>['</a:t>
            </a:r>
            <a:r>
              <a:rPr lang="en-US" dirty="0" err="1"/>
              <a:t>neighbourhood_group</a:t>
            </a:r>
            <a:r>
              <a:rPr lang="en-US" dirty="0"/>
              <a:t>'].</a:t>
            </a:r>
            <a:r>
              <a:rPr lang="en-US" dirty="0" err="1"/>
              <a:t>value_counts</a:t>
            </a:r>
            <a:r>
              <a:rPr lang="en-US" dirty="0"/>
              <a:t>()</a:t>
            </a:r>
          </a:p>
          <a:p>
            <a:r>
              <a:rPr lang="en-US" dirty="0" err="1"/>
              <a:t>price_by_room_type</a:t>
            </a:r>
            <a:r>
              <a:rPr lang="en-US" dirty="0"/>
              <a:t> = </a:t>
            </a:r>
            <a:r>
              <a:rPr lang="en-US" dirty="0" err="1"/>
              <a:t>data_cleaned.groupby</a:t>
            </a:r>
            <a:r>
              <a:rPr lang="en-US" dirty="0"/>
              <a:t>('</a:t>
            </a:r>
            <a:r>
              <a:rPr lang="en-US" dirty="0" err="1"/>
              <a:t>room_type</a:t>
            </a:r>
            <a:r>
              <a:rPr lang="en-US" dirty="0"/>
              <a:t>')['price'].mean()</a:t>
            </a:r>
          </a:p>
          <a:p>
            <a:r>
              <a:rPr lang="en-US" dirty="0" err="1"/>
              <a:t>monthly_reviews</a:t>
            </a:r>
            <a:r>
              <a:rPr lang="en-US" dirty="0"/>
              <a:t> = </a:t>
            </a:r>
            <a:r>
              <a:rPr lang="en-US" dirty="0" err="1"/>
              <a:t>data_cleaned.groupby</a:t>
            </a:r>
            <a:r>
              <a:rPr lang="en-US" dirty="0"/>
              <a:t>(['</a:t>
            </a:r>
            <a:r>
              <a:rPr lang="en-US" dirty="0" err="1"/>
              <a:t>last_review_year</a:t>
            </a:r>
            <a:r>
              <a:rPr lang="en-US" dirty="0"/>
              <a:t>', '</a:t>
            </a:r>
            <a:r>
              <a:rPr lang="en-US" dirty="0" err="1"/>
              <a:t>last_review_month</a:t>
            </a:r>
            <a:r>
              <a:rPr lang="en-US" dirty="0"/>
              <a:t>'])['</a:t>
            </a:r>
            <a:r>
              <a:rPr lang="en-US" dirty="0" err="1"/>
              <a:t>reviews_per_month</a:t>
            </a:r>
            <a:r>
              <a:rPr lang="en-US" dirty="0"/>
              <a:t>'].sum().</a:t>
            </a:r>
            <a:r>
              <a:rPr lang="en-US" dirty="0" err="1"/>
              <a:t>reset_index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0545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82C1-26AD-7ECF-BE82-29605A27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E8E7C-D936-9811-294B-BD17E53DB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40168"/>
            <a:ext cx="10088302" cy="33796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# Generate and Save Graphs</a:t>
            </a:r>
          </a:p>
          <a:p>
            <a:r>
              <a:rPr lang="en-US" dirty="0"/>
              <a:t># Room Type Popularity</a:t>
            </a:r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=(8, 5))</a:t>
            </a:r>
          </a:p>
          <a:p>
            <a:r>
              <a:rPr lang="en-US" dirty="0" err="1"/>
              <a:t>sns.barplot</a:t>
            </a:r>
            <a:r>
              <a:rPr lang="en-US" dirty="0"/>
              <a:t>(x=</a:t>
            </a:r>
            <a:r>
              <a:rPr lang="en-US" dirty="0" err="1"/>
              <a:t>room_type_popularity.index</a:t>
            </a:r>
            <a:r>
              <a:rPr lang="en-US" dirty="0"/>
              <a:t>, y=</a:t>
            </a:r>
            <a:r>
              <a:rPr lang="en-US" dirty="0" err="1"/>
              <a:t>room_type_popularity.values</a:t>
            </a:r>
            <a:r>
              <a:rPr lang="en-US" dirty="0"/>
              <a:t>, palette="</a:t>
            </a:r>
            <a:r>
              <a:rPr lang="en-US" dirty="0" err="1"/>
              <a:t>viridis</a:t>
            </a:r>
            <a:r>
              <a:rPr lang="en-US" dirty="0"/>
              <a:t>")</a:t>
            </a:r>
          </a:p>
          <a:p>
            <a:r>
              <a:rPr lang="en-US" dirty="0" err="1"/>
              <a:t>plt.title</a:t>
            </a:r>
            <a:r>
              <a:rPr lang="en-US" dirty="0"/>
              <a:t>("Room Type Popularity", </a:t>
            </a:r>
            <a:r>
              <a:rPr lang="en-US" dirty="0" err="1"/>
              <a:t>fontsize</a:t>
            </a:r>
            <a:r>
              <a:rPr lang="en-US" dirty="0"/>
              <a:t>=14)</a:t>
            </a:r>
          </a:p>
          <a:p>
            <a:r>
              <a:rPr lang="en-US" dirty="0" err="1"/>
              <a:t>plt.xlabel</a:t>
            </a:r>
            <a:r>
              <a:rPr lang="en-US" dirty="0"/>
              <a:t>("Room Type", </a:t>
            </a:r>
            <a:r>
              <a:rPr lang="en-US" dirty="0" err="1"/>
              <a:t>fontsize</a:t>
            </a:r>
            <a:r>
              <a:rPr lang="en-US" dirty="0"/>
              <a:t>=12)</a:t>
            </a:r>
          </a:p>
          <a:p>
            <a:r>
              <a:rPr lang="en-US" dirty="0" err="1"/>
              <a:t>plt.ylabel</a:t>
            </a:r>
            <a:r>
              <a:rPr lang="en-US" dirty="0"/>
              <a:t>("Number of Listings", </a:t>
            </a:r>
            <a:r>
              <a:rPr lang="en-US" dirty="0" err="1"/>
              <a:t>fontsize</a:t>
            </a:r>
            <a:r>
              <a:rPr lang="en-US" dirty="0"/>
              <a:t>=12)</a:t>
            </a:r>
          </a:p>
          <a:p>
            <a:r>
              <a:rPr lang="en-US" dirty="0" err="1"/>
              <a:t>plt.savefig</a:t>
            </a:r>
            <a:r>
              <a:rPr lang="en-US" dirty="0"/>
              <a:t>('</a:t>
            </a:r>
            <a:r>
              <a:rPr lang="en-US" dirty="0" err="1"/>
              <a:t>room_type_popularity.png</a:t>
            </a:r>
            <a:r>
              <a:rPr lang="en-US" dirty="0"/>
              <a:t>')</a:t>
            </a:r>
          </a:p>
          <a:p>
            <a:r>
              <a:rPr lang="en-US" dirty="0" err="1"/>
              <a:t>plt.close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2034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70CD-5908-81CC-25F9-4FAD98F2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1692-3CCC-4D81-6469-427755A1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65576" cy="33851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# Neighborhood Group Popularity</a:t>
            </a:r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=(8, 5))</a:t>
            </a:r>
          </a:p>
          <a:p>
            <a:r>
              <a:rPr lang="en-US" dirty="0" err="1"/>
              <a:t>sns.barplot</a:t>
            </a:r>
            <a:r>
              <a:rPr lang="en-US" dirty="0"/>
              <a:t>(x=</a:t>
            </a:r>
            <a:r>
              <a:rPr lang="en-US" dirty="0" err="1"/>
              <a:t>neighbourhood_group_popularity.index</a:t>
            </a:r>
            <a:r>
              <a:rPr lang="en-US" dirty="0"/>
              <a:t>, y=</a:t>
            </a:r>
            <a:r>
              <a:rPr lang="en-US" dirty="0" err="1"/>
              <a:t>neighbourhood_group_popularity.values</a:t>
            </a:r>
            <a:r>
              <a:rPr lang="en-US" dirty="0"/>
              <a:t>, palette="muted")</a:t>
            </a:r>
          </a:p>
          <a:p>
            <a:r>
              <a:rPr lang="en-US" dirty="0" err="1"/>
              <a:t>plt.title</a:t>
            </a:r>
            <a:r>
              <a:rPr lang="en-US" dirty="0"/>
              <a:t>("Neighborhood Group Popularity", </a:t>
            </a:r>
            <a:r>
              <a:rPr lang="en-US" dirty="0" err="1"/>
              <a:t>fontsize</a:t>
            </a:r>
            <a:r>
              <a:rPr lang="en-US" dirty="0"/>
              <a:t>=14)</a:t>
            </a:r>
          </a:p>
          <a:p>
            <a:r>
              <a:rPr lang="en-US" dirty="0" err="1"/>
              <a:t>plt.xlabel</a:t>
            </a:r>
            <a:r>
              <a:rPr lang="en-US" dirty="0"/>
              <a:t>("Neighborhood Group", </a:t>
            </a:r>
            <a:r>
              <a:rPr lang="en-US" dirty="0" err="1"/>
              <a:t>fontsize</a:t>
            </a:r>
            <a:r>
              <a:rPr lang="en-US" dirty="0"/>
              <a:t>=12)</a:t>
            </a:r>
          </a:p>
          <a:p>
            <a:r>
              <a:rPr lang="en-US" dirty="0" err="1"/>
              <a:t>plt.ylabel</a:t>
            </a:r>
            <a:r>
              <a:rPr lang="en-US" dirty="0"/>
              <a:t>("Number of Listings", </a:t>
            </a:r>
            <a:r>
              <a:rPr lang="en-US" dirty="0" err="1"/>
              <a:t>fontsize</a:t>
            </a:r>
            <a:r>
              <a:rPr lang="en-US" dirty="0"/>
              <a:t>=12)</a:t>
            </a:r>
          </a:p>
          <a:p>
            <a:r>
              <a:rPr lang="en-US" dirty="0" err="1"/>
              <a:t>plt.savefig</a:t>
            </a:r>
            <a:r>
              <a:rPr lang="en-US" dirty="0"/>
              <a:t>('</a:t>
            </a:r>
            <a:r>
              <a:rPr lang="en-US" dirty="0" err="1"/>
              <a:t>neighbourhood_group_popularity.png</a:t>
            </a:r>
            <a:r>
              <a:rPr lang="en-US" dirty="0"/>
              <a:t>')</a:t>
            </a:r>
          </a:p>
          <a:p>
            <a:r>
              <a:rPr lang="en-US" dirty="0" err="1"/>
              <a:t>plt.close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1804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</TotalTime>
  <Words>890</Words>
  <Application>Microsoft Macintosh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DATA WRANGLING</vt:lpstr>
      <vt:lpstr>PowerPoint Presentation</vt:lpstr>
      <vt:lpstr>Here is a graph including the prices averaging per room and type of room.</vt:lpstr>
      <vt:lpstr>Popularity!! The amount of listings and what was more preferred directly by location.</vt:lpstr>
      <vt:lpstr>Type of room directly effects the popularity of the listing.</vt:lpstr>
      <vt:lpstr>Jupyter code in the next few slides.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mariah gomez</dc:creator>
  <cp:lastModifiedBy>mariah gomez</cp:lastModifiedBy>
  <cp:revision>1</cp:revision>
  <dcterms:created xsi:type="dcterms:W3CDTF">2024-12-17T08:58:15Z</dcterms:created>
  <dcterms:modified xsi:type="dcterms:W3CDTF">2024-12-17T09:10:19Z</dcterms:modified>
</cp:coreProperties>
</file>