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4"/>
  </p:sldMasterIdLst>
  <p:notesMasterIdLst>
    <p:notesMasterId r:id="rId16"/>
  </p:notesMasterIdLst>
  <p:handoutMasterIdLst>
    <p:handoutMasterId r:id="rId17"/>
  </p:handoutMasterIdLst>
  <p:sldIdLst>
    <p:sldId id="258" r:id="rId5"/>
    <p:sldId id="284" r:id="rId6"/>
    <p:sldId id="286" r:id="rId7"/>
    <p:sldId id="295" r:id="rId8"/>
    <p:sldId id="287" r:id="rId9"/>
    <p:sldId id="293" r:id="rId10"/>
    <p:sldId id="294" r:id="rId11"/>
    <p:sldId id="278" r:id="rId12"/>
    <p:sldId id="270" r:id="rId13"/>
    <p:sldId id="280" r:id="rId14"/>
    <p:sldId id="29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9DD252-B74A-42E4-B267-076C3711ECB1}" v="33" dt="2025-09-05T23:28:46.2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39" autoAdjust="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50" d="100"/>
          <a:sy n="50" d="100"/>
        </p:scale>
        <p:origin x="3403" y="3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h udalor" userId="7f651b46abda648e" providerId="LiveId" clId="{B69DD252-B74A-42E4-B267-076C3711ECB1}"/>
    <pc:docChg chg="undo custSel addSld delSld modSld sldOrd">
      <pc:chgData name="mariah udalor" userId="7f651b46abda648e" providerId="LiveId" clId="{B69DD252-B74A-42E4-B267-076C3711ECB1}" dt="2025-09-05T23:32:35.735" v="2487" actId="33524"/>
      <pc:docMkLst>
        <pc:docMk/>
      </pc:docMkLst>
      <pc:sldChg chg="modSp mod">
        <pc:chgData name="mariah udalor" userId="7f651b46abda648e" providerId="LiveId" clId="{B69DD252-B74A-42E4-B267-076C3711ECB1}" dt="2025-09-05T23:23:11.878" v="1761" actId="2711"/>
        <pc:sldMkLst>
          <pc:docMk/>
          <pc:sldMk cId="4172296837" sldId="258"/>
        </pc:sldMkLst>
        <pc:spChg chg="mod">
          <ac:chgData name="mariah udalor" userId="7f651b46abda648e" providerId="LiveId" clId="{B69DD252-B74A-42E4-B267-076C3711ECB1}" dt="2025-09-05T23:23:11.878" v="1761" actId="2711"/>
          <ac:spMkLst>
            <pc:docMk/>
            <pc:sldMk cId="4172296837" sldId="258"/>
            <ac:spMk id="3" creationId="{A017FF9C-6A7E-4A79-81BB-438E8EA9676A}"/>
          </ac:spMkLst>
        </pc:spChg>
        <pc:spChg chg="mod">
          <ac:chgData name="mariah udalor" userId="7f651b46abda648e" providerId="LiveId" clId="{B69DD252-B74A-42E4-B267-076C3711ECB1}" dt="2025-09-05T23:23:05.932" v="1760" actId="2711"/>
          <ac:spMkLst>
            <pc:docMk/>
            <pc:sldMk cId="4172296837" sldId="258"/>
            <ac:spMk id="4" creationId="{FFFB5E3C-FE17-44EA-B59B-183125D08F7C}"/>
          </ac:spMkLst>
        </pc:spChg>
      </pc:sldChg>
      <pc:sldChg chg="del">
        <pc:chgData name="mariah udalor" userId="7f651b46abda648e" providerId="LiveId" clId="{B69DD252-B74A-42E4-B267-076C3711ECB1}" dt="2025-09-05T01:26:35.060" v="0" actId="2696"/>
        <pc:sldMkLst>
          <pc:docMk/>
          <pc:sldMk cId="1056707768" sldId="261"/>
        </pc:sldMkLst>
      </pc:sldChg>
      <pc:sldChg chg="del ord">
        <pc:chgData name="mariah udalor" userId="7f651b46abda648e" providerId="LiveId" clId="{B69DD252-B74A-42E4-B267-076C3711ECB1}" dt="2025-09-05T19:38:57.729" v="249" actId="2696"/>
        <pc:sldMkLst>
          <pc:docMk/>
          <pc:sldMk cId="1807676731" sldId="262"/>
        </pc:sldMkLst>
      </pc:sldChg>
      <pc:sldChg chg="addSp delSp modSp del mod">
        <pc:chgData name="mariah udalor" userId="7f651b46abda648e" providerId="LiveId" clId="{B69DD252-B74A-42E4-B267-076C3711ECB1}" dt="2025-09-05T19:49:55.412" v="313" actId="2696"/>
        <pc:sldMkLst>
          <pc:docMk/>
          <pc:sldMk cId="893224875" sldId="263"/>
        </pc:sldMkLst>
        <pc:spChg chg="add del mod">
          <ac:chgData name="mariah udalor" userId="7f651b46abda648e" providerId="LiveId" clId="{B69DD252-B74A-42E4-B267-076C3711ECB1}" dt="2025-09-05T19:43:04.047" v="251" actId="478"/>
          <ac:spMkLst>
            <pc:docMk/>
            <pc:sldMk cId="893224875" sldId="263"/>
            <ac:spMk id="3" creationId="{CCC9C273-73AB-19FE-B718-B133FE93EF7C}"/>
          </ac:spMkLst>
        </pc:spChg>
        <pc:spChg chg="add mod">
          <ac:chgData name="mariah udalor" userId="7f651b46abda648e" providerId="LiveId" clId="{B69DD252-B74A-42E4-B267-076C3711ECB1}" dt="2025-09-05T19:43:07.367" v="253" actId="478"/>
          <ac:spMkLst>
            <pc:docMk/>
            <pc:sldMk cId="893224875" sldId="263"/>
            <ac:spMk id="5" creationId="{E6F2E21A-B507-D213-8FC0-81539FDF85A6}"/>
          </ac:spMkLst>
        </pc:spChg>
        <pc:spChg chg="mod">
          <ac:chgData name="mariah udalor" userId="7f651b46abda648e" providerId="LiveId" clId="{B69DD252-B74A-42E4-B267-076C3711ECB1}" dt="2025-09-05T19:43:32.827" v="286" actId="20577"/>
          <ac:spMkLst>
            <pc:docMk/>
            <pc:sldMk cId="893224875" sldId="263"/>
            <ac:spMk id="6" creationId="{8146B020-2B12-4533-AB98-A078339B314A}"/>
          </ac:spMkLst>
        </pc:spChg>
        <pc:spChg chg="del mod">
          <ac:chgData name="mariah udalor" userId="7f651b46abda648e" providerId="LiveId" clId="{B69DD252-B74A-42E4-B267-076C3711ECB1}" dt="2025-09-05T19:43:07.367" v="253" actId="478"/>
          <ac:spMkLst>
            <pc:docMk/>
            <pc:sldMk cId="893224875" sldId="263"/>
            <ac:spMk id="7" creationId="{F3D22D53-586E-4F80-B549-03B4A942D854}"/>
          </ac:spMkLst>
        </pc:spChg>
        <pc:picChg chg="del">
          <ac:chgData name="mariah udalor" userId="7f651b46abda648e" providerId="LiveId" clId="{B69DD252-B74A-42E4-B267-076C3711ECB1}" dt="2025-09-05T19:42:58.915" v="250" actId="478"/>
          <ac:picMkLst>
            <pc:docMk/>
            <pc:sldMk cId="893224875" sldId="263"/>
            <ac:picMk id="9" creationId="{8CFBDF6E-78AD-4FBA-9B07-1F98608A8B28}"/>
          </ac:picMkLst>
        </pc:picChg>
      </pc:sldChg>
      <pc:sldChg chg="del">
        <pc:chgData name="mariah udalor" userId="7f651b46abda648e" providerId="LiveId" clId="{B69DD252-B74A-42E4-B267-076C3711ECB1}" dt="2025-09-05T19:57:03.010" v="368" actId="2696"/>
        <pc:sldMkLst>
          <pc:docMk/>
          <pc:sldMk cId="2596897703" sldId="264"/>
        </pc:sldMkLst>
      </pc:sldChg>
      <pc:sldChg chg="addSp delSp modSp del mod">
        <pc:chgData name="mariah udalor" userId="7f651b46abda648e" providerId="LiveId" clId="{B69DD252-B74A-42E4-B267-076C3711ECB1}" dt="2025-09-05T20:03:35.039" v="455" actId="2696"/>
        <pc:sldMkLst>
          <pc:docMk/>
          <pc:sldMk cId="2225727983" sldId="266"/>
        </pc:sldMkLst>
        <pc:spChg chg="mod">
          <ac:chgData name="mariah udalor" userId="7f651b46abda648e" providerId="LiveId" clId="{B69DD252-B74A-42E4-B267-076C3711ECB1}" dt="2025-09-05T19:58:17.462" v="390" actId="14100"/>
          <ac:spMkLst>
            <pc:docMk/>
            <pc:sldMk cId="2225727983" sldId="266"/>
            <ac:spMk id="5" creationId="{B8B72B13-069B-4F8A-9437-FA58C3F1D44B}"/>
          </ac:spMkLst>
        </pc:spChg>
        <pc:spChg chg="del mod">
          <ac:chgData name="mariah udalor" userId="7f651b46abda648e" providerId="LiveId" clId="{B69DD252-B74A-42E4-B267-076C3711ECB1}" dt="2025-09-05T19:59:50.567" v="396" actId="931"/>
          <ac:spMkLst>
            <pc:docMk/>
            <pc:sldMk cId="2225727983" sldId="266"/>
            <ac:spMk id="6" creationId="{2281D70C-EE29-493E-838C-890184A02C07}"/>
          </ac:spMkLst>
        </pc:spChg>
        <pc:picChg chg="add mod">
          <ac:chgData name="mariah udalor" userId="7f651b46abda648e" providerId="LiveId" clId="{B69DD252-B74A-42E4-B267-076C3711ECB1}" dt="2025-09-05T19:59:59.409" v="400" actId="1076"/>
          <ac:picMkLst>
            <pc:docMk/>
            <pc:sldMk cId="2225727983" sldId="266"/>
            <ac:picMk id="3" creationId="{5E27420E-C80F-E296-4EF6-883D67A63CFD}"/>
          </ac:picMkLst>
        </pc:picChg>
        <pc:picChg chg="mod">
          <ac:chgData name="mariah udalor" userId="7f651b46abda648e" providerId="LiveId" clId="{B69DD252-B74A-42E4-B267-076C3711ECB1}" dt="2025-09-05T20:00:04.785" v="401" actId="1076"/>
          <ac:picMkLst>
            <pc:docMk/>
            <pc:sldMk cId="2225727983" sldId="266"/>
            <ac:picMk id="9" creationId="{73634FB2-CF5B-4C8E-9EF0-593506A28F30}"/>
          </ac:picMkLst>
        </pc:picChg>
      </pc:sldChg>
      <pc:sldChg chg="modSp del mod">
        <pc:chgData name="mariah udalor" userId="7f651b46abda648e" providerId="LiveId" clId="{B69DD252-B74A-42E4-B267-076C3711ECB1}" dt="2025-09-05T20:05:07.078" v="485" actId="2696"/>
        <pc:sldMkLst>
          <pc:docMk/>
          <pc:sldMk cId="3816056523" sldId="267"/>
        </pc:sldMkLst>
        <pc:spChg chg="mod">
          <ac:chgData name="mariah udalor" userId="7f651b46abda648e" providerId="LiveId" clId="{B69DD252-B74A-42E4-B267-076C3711ECB1}" dt="2025-09-05T20:04:37.937" v="482" actId="2711"/>
          <ac:spMkLst>
            <pc:docMk/>
            <pc:sldMk cId="3816056523" sldId="267"/>
            <ac:spMk id="7" creationId="{4613E22E-01DB-414D-9831-64C0E2A8B3ED}"/>
          </ac:spMkLst>
        </pc:spChg>
      </pc:sldChg>
      <pc:sldChg chg="del">
        <pc:chgData name="mariah udalor" userId="7f651b46abda648e" providerId="LiveId" clId="{B69DD252-B74A-42E4-B267-076C3711ECB1}" dt="2025-09-05T20:04:55.107" v="483" actId="2696"/>
        <pc:sldMkLst>
          <pc:docMk/>
          <pc:sldMk cId="1284200841" sldId="268"/>
        </pc:sldMkLst>
      </pc:sldChg>
      <pc:sldChg chg="del">
        <pc:chgData name="mariah udalor" userId="7f651b46abda648e" providerId="LiveId" clId="{B69DD252-B74A-42E4-B267-076C3711ECB1}" dt="2025-09-05T20:05:01.163" v="484" actId="2696"/>
        <pc:sldMkLst>
          <pc:docMk/>
          <pc:sldMk cId="174468796" sldId="269"/>
        </pc:sldMkLst>
      </pc:sldChg>
      <pc:sldChg chg="modSp mod">
        <pc:chgData name="mariah udalor" userId="7f651b46abda648e" providerId="LiveId" clId="{B69DD252-B74A-42E4-B267-076C3711ECB1}" dt="2025-09-05T23:32:35.735" v="2487" actId="33524"/>
        <pc:sldMkLst>
          <pc:docMk/>
          <pc:sldMk cId="151147474" sldId="270"/>
        </pc:sldMkLst>
        <pc:spChg chg="mod">
          <ac:chgData name="mariah udalor" userId="7f651b46abda648e" providerId="LiveId" clId="{B69DD252-B74A-42E4-B267-076C3711ECB1}" dt="2025-09-05T23:23:42.637" v="1764" actId="2711"/>
          <ac:spMkLst>
            <pc:docMk/>
            <pc:sldMk cId="151147474" sldId="270"/>
            <ac:spMk id="7" creationId="{72CC3EF0-F13E-468D-8198-2FFABAAB8360}"/>
          </ac:spMkLst>
        </pc:spChg>
        <pc:spChg chg="mod">
          <ac:chgData name="mariah udalor" userId="7f651b46abda648e" providerId="LiveId" clId="{B69DD252-B74A-42E4-B267-076C3711ECB1}" dt="2025-09-05T23:32:00.751" v="2483" actId="207"/>
          <ac:spMkLst>
            <pc:docMk/>
            <pc:sldMk cId="151147474" sldId="270"/>
            <ac:spMk id="8" creationId="{E22A3650-CE74-4B2A-A714-A99CA1898897}"/>
          </ac:spMkLst>
        </pc:spChg>
        <pc:spChg chg="mod">
          <ac:chgData name="mariah udalor" userId="7f651b46abda648e" providerId="LiveId" clId="{B69DD252-B74A-42E4-B267-076C3711ECB1}" dt="2025-09-05T23:32:06.384" v="2484" actId="207"/>
          <ac:spMkLst>
            <pc:docMk/>
            <pc:sldMk cId="151147474" sldId="270"/>
            <ac:spMk id="9" creationId="{EC401CC4-711A-4213-A098-6A62651D89A1}"/>
          </ac:spMkLst>
        </pc:spChg>
        <pc:spChg chg="mod">
          <ac:chgData name="mariah udalor" userId="7f651b46abda648e" providerId="LiveId" clId="{B69DD252-B74A-42E4-B267-076C3711ECB1}" dt="2025-09-05T23:32:19.422" v="2485" actId="207"/>
          <ac:spMkLst>
            <pc:docMk/>
            <pc:sldMk cId="151147474" sldId="270"/>
            <ac:spMk id="10" creationId="{97F6AE95-B6EE-4C2B-8982-2E15916B0281}"/>
          </ac:spMkLst>
        </pc:spChg>
        <pc:spChg chg="mod">
          <ac:chgData name="mariah udalor" userId="7f651b46abda648e" providerId="LiveId" clId="{B69DD252-B74A-42E4-B267-076C3711ECB1}" dt="2025-09-05T23:32:35.735" v="2487" actId="33524"/>
          <ac:spMkLst>
            <pc:docMk/>
            <pc:sldMk cId="151147474" sldId="270"/>
            <ac:spMk id="11" creationId="{5F5CF3C2-A35B-4374-871A-C68ACFAD473F}"/>
          </ac:spMkLst>
        </pc:spChg>
      </pc:sldChg>
      <pc:sldChg chg="modSp del mod">
        <pc:chgData name="mariah udalor" userId="7f651b46abda648e" providerId="LiveId" clId="{B69DD252-B74A-42E4-B267-076C3711ECB1}" dt="2025-09-05T23:14:53.507" v="1614" actId="2696"/>
        <pc:sldMkLst>
          <pc:docMk/>
          <pc:sldMk cId="1293373045" sldId="271"/>
        </pc:sldMkLst>
        <pc:graphicFrameChg chg="modGraphic">
          <ac:chgData name="mariah udalor" userId="7f651b46abda648e" providerId="LiveId" clId="{B69DD252-B74A-42E4-B267-076C3711ECB1}" dt="2025-09-05T20:09:12.989" v="513" actId="14100"/>
          <ac:graphicFrameMkLst>
            <pc:docMk/>
            <pc:sldMk cId="1293373045" sldId="271"/>
            <ac:graphicFrameMk id="11" creationId="{CD6565CB-45A4-465A-A747-D83A67D20561}"/>
          </ac:graphicFrameMkLst>
        </pc:graphicFrameChg>
      </pc:sldChg>
      <pc:sldChg chg="del">
        <pc:chgData name="mariah udalor" userId="7f651b46abda648e" providerId="LiveId" clId="{B69DD252-B74A-42E4-B267-076C3711ECB1}" dt="2025-09-05T20:08:46.294" v="511" actId="2696"/>
        <pc:sldMkLst>
          <pc:docMk/>
          <pc:sldMk cId="2160388275" sldId="272"/>
        </pc:sldMkLst>
      </pc:sldChg>
      <pc:sldChg chg="del">
        <pc:chgData name="mariah udalor" userId="7f651b46abda648e" providerId="LiveId" clId="{B69DD252-B74A-42E4-B267-076C3711ECB1}" dt="2025-09-05T20:08:31.957" v="509" actId="2696"/>
        <pc:sldMkLst>
          <pc:docMk/>
          <pc:sldMk cId="2667405237" sldId="273"/>
        </pc:sldMkLst>
      </pc:sldChg>
      <pc:sldChg chg="del">
        <pc:chgData name="mariah udalor" userId="7f651b46abda648e" providerId="LiveId" clId="{B69DD252-B74A-42E4-B267-076C3711ECB1}" dt="2025-09-05T20:09:58.879" v="517" actId="2696"/>
        <pc:sldMkLst>
          <pc:docMk/>
          <pc:sldMk cId="3145513843" sldId="274"/>
        </pc:sldMkLst>
      </pc:sldChg>
      <pc:sldChg chg="del">
        <pc:chgData name="mariah udalor" userId="7f651b46abda648e" providerId="LiveId" clId="{B69DD252-B74A-42E4-B267-076C3711ECB1}" dt="2025-09-05T20:08:21.327" v="508" actId="2696"/>
        <pc:sldMkLst>
          <pc:docMk/>
          <pc:sldMk cId="3888068549" sldId="275"/>
        </pc:sldMkLst>
      </pc:sldChg>
      <pc:sldChg chg="del">
        <pc:chgData name="mariah udalor" userId="7f651b46abda648e" providerId="LiveId" clId="{B69DD252-B74A-42E4-B267-076C3711ECB1}" dt="2025-09-05T20:08:15.943" v="507" actId="2696"/>
        <pc:sldMkLst>
          <pc:docMk/>
          <pc:sldMk cId="2822882111" sldId="276"/>
        </pc:sldMkLst>
      </pc:sldChg>
      <pc:sldChg chg="addSp modSp mod ord">
        <pc:chgData name="mariah udalor" userId="7f651b46abda648e" providerId="LiveId" clId="{B69DD252-B74A-42E4-B267-076C3711ECB1}" dt="2025-09-05T23:06:11.304" v="1152" actId="14100"/>
        <pc:sldMkLst>
          <pc:docMk/>
          <pc:sldMk cId="1108500606" sldId="278"/>
        </pc:sldMkLst>
        <pc:spChg chg="mod">
          <ac:chgData name="mariah udalor" userId="7f651b46abda648e" providerId="LiveId" clId="{B69DD252-B74A-42E4-B267-076C3711ECB1}" dt="2025-09-05T20:07:13.124" v="501" actId="14100"/>
          <ac:spMkLst>
            <pc:docMk/>
            <pc:sldMk cId="1108500606" sldId="278"/>
            <ac:spMk id="6" creationId="{69451528-0368-45CE-A13E-EDB97BE9583E}"/>
          </ac:spMkLst>
        </pc:spChg>
        <pc:picChg chg="add mod">
          <ac:chgData name="mariah udalor" userId="7f651b46abda648e" providerId="LiveId" clId="{B69DD252-B74A-42E4-B267-076C3711ECB1}" dt="2025-09-05T23:06:11.304" v="1152" actId="14100"/>
          <ac:picMkLst>
            <pc:docMk/>
            <pc:sldMk cId="1108500606" sldId="278"/>
            <ac:picMk id="2" creationId="{AD911C11-13DB-D22E-987E-E2A1AF02258E}"/>
          </ac:picMkLst>
        </pc:picChg>
        <pc:picChg chg="mod">
          <ac:chgData name="mariah udalor" userId="7f651b46abda648e" providerId="LiveId" clId="{B69DD252-B74A-42E4-B267-076C3711ECB1}" dt="2025-09-05T20:07:05.093" v="497" actId="14100"/>
          <ac:picMkLst>
            <pc:docMk/>
            <pc:sldMk cId="1108500606" sldId="278"/>
            <ac:picMk id="10" creationId="{802F584E-7FE7-4EA7-A8B5-FD96F72F2951}"/>
          </ac:picMkLst>
        </pc:picChg>
      </pc:sldChg>
      <pc:sldChg chg="del">
        <pc:chgData name="mariah udalor" userId="7f651b46abda648e" providerId="LiveId" clId="{B69DD252-B74A-42E4-B267-076C3711ECB1}" dt="2025-09-05T20:07:34.242" v="504" actId="2696"/>
        <pc:sldMkLst>
          <pc:docMk/>
          <pc:sldMk cId="2497512844" sldId="279"/>
        </pc:sldMkLst>
      </pc:sldChg>
      <pc:sldChg chg="modSp mod">
        <pc:chgData name="mariah udalor" userId="7f651b46abda648e" providerId="LiveId" clId="{B69DD252-B74A-42E4-B267-076C3711ECB1}" dt="2025-09-05T23:22:07.519" v="1748" actId="14826"/>
        <pc:sldMkLst>
          <pc:docMk/>
          <pc:sldMk cId="1664008586" sldId="280"/>
        </pc:sldMkLst>
        <pc:spChg chg="mod">
          <ac:chgData name="mariah udalor" userId="7f651b46abda648e" providerId="LiveId" clId="{B69DD252-B74A-42E4-B267-076C3711ECB1}" dt="2025-09-05T20:10:35.788" v="532" actId="2711"/>
          <ac:spMkLst>
            <pc:docMk/>
            <pc:sldMk cId="1664008586" sldId="280"/>
            <ac:spMk id="7" creationId="{E444079D-629C-4C44-8DB6-B4B5E7C54015}"/>
          </ac:spMkLst>
        </pc:spChg>
        <pc:picChg chg="mod">
          <ac:chgData name="mariah udalor" userId="7f651b46abda648e" providerId="LiveId" clId="{B69DD252-B74A-42E4-B267-076C3711ECB1}" dt="2025-09-05T23:22:07.519" v="1748" actId="14826"/>
          <ac:picMkLst>
            <pc:docMk/>
            <pc:sldMk cId="1664008586" sldId="280"/>
            <ac:picMk id="11" creationId="{A7C45DDD-A694-4705-892B-497F786E9683}"/>
          </ac:picMkLst>
        </pc:picChg>
      </pc:sldChg>
      <pc:sldChg chg="del">
        <pc:chgData name="mariah udalor" userId="7f651b46abda648e" providerId="LiveId" clId="{B69DD252-B74A-42E4-B267-076C3711ECB1}" dt="2025-09-05T20:08:09.424" v="506" actId="2696"/>
        <pc:sldMkLst>
          <pc:docMk/>
          <pc:sldMk cId="2640580721" sldId="283"/>
        </pc:sldMkLst>
      </pc:sldChg>
      <pc:sldChg chg="addSp delSp modSp mod">
        <pc:chgData name="mariah udalor" userId="7f651b46abda648e" providerId="LiveId" clId="{B69DD252-B74A-42E4-B267-076C3711ECB1}" dt="2025-09-05T23:09:02.023" v="1243" actId="404"/>
        <pc:sldMkLst>
          <pc:docMk/>
          <pc:sldMk cId="2667318545" sldId="284"/>
        </pc:sldMkLst>
        <pc:spChg chg="add del mod">
          <ac:chgData name="mariah udalor" userId="7f651b46abda648e" providerId="LiveId" clId="{B69DD252-B74A-42E4-B267-076C3711ECB1}" dt="2025-09-05T19:33:50.525" v="45" actId="478"/>
          <ac:spMkLst>
            <pc:docMk/>
            <pc:sldMk cId="2667318545" sldId="284"/>
            <ac:spMk id="3" creationId="{4CAA25C4-098B-F293-DC1A-C0596D4874E4}"/>
          </ac:spMkLst>
        </pc:spChg>
        <pc:spChg chg="add del mod">
          <ac:chgData name="mariah udalor" userId="7f651b46abda648e" providerId="LiveId" clId="{B69DD252-B74A-42E4-B267-076C3711ECB1}" dt="2025-09-05T19:34:50.880" v="66" actId="478"/>
          <ac:spMkLst>
            <pc:docMk/>
            <pc:sldMk cId="2667318545" sldId="284"/>
            <ac:spMk id="4" creationId="{1634FCE6-9729-D58D-EE98-791B2072F565}"/>
          </ac:spMkLst>
        </pc:spChg>
        <pc:spChg chg="add">
          <ac:chgData name="mariah udalor" userId="7f651b46abda648e" providerId="LiveId" clId="{B69DD252-B74A-42E4-B267-076C3711ECB1}" dt="2025-09-05T19:34:32.793" v="63"/>
          <ac:spMkLst>
            <pc:docMk/>
            <pc:sldMk cId="2667318545" sldId="284"/>
            <ac:spMk id="5" creationId="{9E30368A-FBE8-2BFF-C958-64122DFE7F59}"/>
          </ac:spMkLst>
        </pc:spChg>
        <pc:spChg chg="add del">
          <ac:chgData name="mariah udalor" userId="7f651b46abda648e" providerId="LiveId" clId="{B69DD252-B74A-42E4-B267-076C3711ECB1}" dt="2025-09-05T19:34:50.880" v="66" actId="478"/>
          <ac:spMkLst>
            <pc:docMk/>
            <pc:sldMk cId="2667318545" sldId="284"/>
            <ac:spMk id="6" creationId="{6CE397BE-0748-59CC-39D6-1943C86031EA}"/>
          </ac:spMkLst>
        </pc:spChg>
        <pc:spChg chg="mod">
          <ac:chgData name="mariah udalor" userId="7f651b46abda648e" providerId="LiveId" clId="{B69DD252-B74A-42E4-B267-076C3711ECB1}" dt="2025-09-05T19:38:32.150" v="248" actId="2711"/>
          <ac:spMkLst>
            <pc:docMk/>
            <pc:sldMk cId="2667318545" sldId="284"/>
            <ac:spMk id="7" creationId="{10A5C30F-185D-413F-9005-B41DD0FA0924}"/>
          </ac:spMkLst>
        </pc:spChg>
        <pc:spChg chg="add mod">
          <ac:chgData name="mariah udalor" userId="7f651b46abda648e" providerId="LiveId" clId="{B69DD252-B74A-42E4-B267-076C3711ECB1}" dt="2025-09-05T23:09:02.023" v="1243" actId="404"/>
          <ac:spMkLst>
            <pc:docMk/>
            <pc:sldMk cId="2667318545" sldId="284"/>
            <ac:spMk id="8" creationId="{F6F7D994-3ADB-B5B4-170F-C326B85D127A}"/>
          </ac:spMkLst>
        </pc:spChg>
        <pc:spChg chg="del">
          <ac:chgData name="mariah udalor" userId="7f651b46abda648e" providerId="LiveId" clId="{B69DD252-B74A-42E4-B267-076C3711ECB1}" dt="2025-09-05T19:33:47.420" v="44" actId="478"/>
          <ac:spMkLst>
            <pc:docMk/>
            <pc:sldMk cId="2667318545" sldId="284"/>
            <ac:spMk id="10" creationId="{40FC70B0-5D08-4BDC-852E-3FD7214DA9BD}"/>
          </ac:spMkLst>
        </pc:spChg>
        <pc:spChg chg="del">
          <ac:chgData name="mariah udalor" userId="7f651b46abda648e" providerId="LiveId" clId="{B69DD252-B74A-42E4-B267-076C3711ECB1}" dt="2025-09-05T19:33:52.391" v="46" actId="478"/>
          <ac:spMkLst>
            <pc:docMk/>
            <pc:sldMk cId="2667318545" sldId="284"/>
            <ac:spMk id="27" creationId="{BEF34E1C-44B9-4EFC-8126-D51A3EA9BF40}"/>
          </ac:spMkLst>
        </pc:spChg>
        <pc:spChg chg="del">
          <ac:chgData name="mariah udalor" userId="7f651b46abda648e" providerId="LiveId" clId="{B69DD252-B74A-42E4-B267-076C3711ECB1}" dt="2025-09-05T19:33:55.647" v="49" actId="478"/>
          <ac:spMkLst>
            <pc:docMk/>
            <pc:sldMk cId="2667318545" sldId="284"/>
            <ac:spMk id="28" creationId="{7810A56D-FB7B-429D-835B-7A0CD7BCB96A}"/>
          </ac:spMkLst>
        </pc:spChg>
        <pc:spChg chg="del">
          <ac:chgData name="mariah udalor" userId="7f651b46abda648e" providerId="LiveId" clId="{B69DD252-B74A-42E4-B267-076C3711ECB1}" dt="2025-09-05T19:33:56.489" v="50" actId="478"/>
          <ac:spMkLst>
            <pc:docMk/>
            <pc:sldMk cId="2667318545" sldId="284"/>
            <ac:spMk id="29" creationId="{9C6EFB52-3349-4B07-BB85-12C3EA673CEA}"/>
          </ac:spMkLst>
        </pc:spChg>
        <pc:spChg chg="del">
          <ac:chgData name="mariah udalor" userId="7f651b46abda648e" providerId="LiveId" clId="{B69DD252-B74A-42E4-B267-076C3711ECB1}" dt="2025-09-05T19:33:53.692" v="47" actId="478"/>
          <ac:spMkLst>
            <pc:docMk/>
            <pc:sldMk cId="2667318545" sldId="284"/>
            <ac:spMk id="30" creationId="{88F8C9F3-7615-45BF-B785-33C277085718}"/>
          </ac:spMkLst>
        </pc:spChg>
        <pc:spChg chg="del">
          <ac:chgData name="mariah udalor" userId="7f651b46abda648e" providerId="LiveId" clId="{B69DD252-B74A-42E4-B267-076C3711ECB1}" dt="2025-09-05T19:33:54.657" v="48" actId="478"/>
          <ac:spMkLst>
            <pc:docMk/>
            <pc:sldMk cId="2667318545" sldId="284"/>
            <ac:spMk id="31" creationId="{B15A1DA1-0781-4F05-ADA9-ADBE27A12E44}"/>
          </ac:spMkLst>
        </pc:spChg>
      </pc:sldChg>
      <pc:sldChg chg="addSp delSp modSp mod">
        <pc:chgData name="mariah udalor" userId="7f651b46abda648e" providerId="LiveId" clId="{B69DD252-B74A-42E4-B267-076C3711ECB1}" dt="2025-09-05T19:35:49.353" v="67" actId="14826"/>
        <pc:sldMkLst>
          <pc:docMk/>
          <pc:sldMk cId="796331228" sldId="286"/>
        </pc:sldMkLst>
        <pc:spChg chg="add del mod">
          <ac:chgData name="mariah udalor" userId="7f651b46abda648e" providerId="LiveId" clId="{B69DD252-B74A-42E4-B267-076C3711ECB1}" dt="2025-09-05T01:28:02.200" v="11" actId="478"/>
          <ac:spMkLst>
            <pc:docMk/>
            <pc:sldMk cId="796331228" sldId="286"/>
            <ac:spMk id="3" creationId="{B041C62D-D6B4-C349-4D70-67BF36DB9E51}"/>
          </ac:spMkLst>
        </pc:spChg>
        <pc:spChg chg="add del mod">
          <ac:chgData name="mariah udalor" userId="7f651b46abda648e" providerId="LiveId" clId="{B69DD252-B74A-42E4-B267-076C3711ECB1}" dt="2025-09-05T01:37:04.680" v="15" actId="931"/>
          <ac:spMkLst>
            <pc:docMk/>
            <pc:sldMk cId="796331228" sldId="286"/>
            <ac:spMk id="5" creationId="{C0124C79-E652-64CF-B766-B0CFBCD2EF7F}"/>
          </ac:spMkLst>
        </pc:spChg>
        <pc:spChg chg="del">
          <ac:chgData name="mariah udalor" userId="7f651b46abda648e" providerId="LiveId" clId="{B69DD252-B74A-42E4-B267-076C3711ECB1}" dt="2025-09-05T01:26:42.608" v="1" actId="478"/>
          <ac:spMkLst>
            <pc:docMk/>
            <pc:sldMk cId="796331228" sldId="286"/>
            <ac:spMk id="6" creationId="{CE09A200-4838-4284-BD1E-19701CABB5FE}"/>
          </ac:spMkLst>
        </pc:spChg>
        <pc:graphicFrameChg chg="del mod modGraphic">
          <ac:chgData name="mariah udalor" userId="7f651b46abda648e" providerId="LiveId" clId="{B69DD252-B74A-42E4-B267-076C3711ECB1}" dt="2025-09-05T01:28:05.847" v="12" actId="478"/>
          <ac:graphicFrameMkLst>
            <pc:docMk/>
            <pc:sldMk cId="796331228" sldId="286"/>
            <ac:graphicFrameMk id="9" creationId="{08D3DC19-5976-4026-819D-310A94626986}"/>
          </ac:graphicFrameMkLst>
        </pc:graphicFrameChg>
        <pc:picChg chg="add mod">
          <ac:chgData name="mariah udalor" userId="7f651b46abda648e" providerId="LiveId" clId="{B69DD252-B74A-42E4-B267-076C3711ECB1}" dt="2025-09-05T19:35:49.353" v="67" actId="14826"/>
          <ac:picMkLst>
            <pc:docMk/>
            <pc:sldMk cId="796331228" sldId="286"/>
            <ac:picMk id="8" creationId="{27AD4354-C06C-DE3E-412B-E6984A96EE89}"/>
          </ac:picMkLst>
        </pc:picChg>
      </pc:sldChg>
      <pc:sldChg chg="addSp delSp modSp mod ord">
        <pc:chgData name="mariah udalor" userId="7f651b46abda648e" providerId="LiveId" clId="{B69DD252-B74A-42E4-B267-076C3711ECB1}" dt="2025-09-05T21:57:33.658" v="800" actId="5793"/>
        <pc:sldMkLst>
          <pc:docMk/>
          <pc:sldMk cId="380154571" sldId="287"/>
        </pc:sldMkLst>
        <pc:spChg chg="add del mod">
          <ac:chgData name="mariah udalor" userId="7f651b46abda648e" providerId="LiveId" clId="{B69DD252-B74A-42E4-B267-076C3711ECB1}" dt="2025-09-05T19:54:14.953" v="344" actId="931"/>
          <ac:spMkLst>
            <pc:docMk/>
            <pc:sldMk cId="380154571" sldId="287"/>
            <ac:spMk id="3" creationId="{F1AA17F3-EBE1-395B-F834-1E3EF51C8F2E}"/>
          </ac:spMkLst>
        </pc:spChg>
        <pc:spChg chg="mod">
          <ac:chgData name="mariah udalor" userId="7f651b46abda648e" providerId="LiveId" clId="{B69DD252-B74A-42E4-B267-076C3711ECB1}" dt="2025-09-05T19:54:01.844" v="343" actId="207"/>
          <ac:spMkLst>
            <pc:docMk/>
            <pc:sldMk cId="380154571" sldId="287"/>
            <ac:spMk id="5" creationId="{75DA682D-7AC5-48E0-993B-AB3F027355C3}"/>
          </ac:spMkLst>
        </pc:spChg>
        <pc:spChg chg="add mod">
          <ac:chgData name="mariah udalor" userId="7f651b46abda648e" providerId="LiveId" clId="{B69DD252-B74A-42E4-B267-076C3711ECB1}" dt="2025-09-05T21:57:33.658" v="800" actId="5793"/>
          <ac:spMkLst>
            <pc:docMk/>
            <pc:sldMk cId="380154571" sldId="287"/>
            <ac:spMk id="7" creationId="{749C6834-FB38-5D18-B945-1ACA490BF0A7}"/>
          </ac:spMkLst>
        </pc:spChg>
        <pc:graphicFrameChg chg="del mod">
          <ac:chgData name="mariah udalor" userId="7f651b46abda648e" providerId="LiveId" clId="{B69DD252-B74A-42E4-B267-076C3711ECB1}" dt="2025-09-05T02:19:41.459" v="33" actId="478"/>
          <ac:graphicFrameMkLst>
            <pc:docMk/>
            <pc:sldMk cId="380154571" sldId="287"/>
            <ac:graphicFrameMk id="8" creationId="{11C77D7C-7B20-41EB-B25D-E388EB341562}"/>
          </ac:graphicFrameMkLst>
        </pc:graphicFrameChg>
        <pc:picChg chg="add mod">
          <ac:chgData name="mariah udalor" userId="7f651b46abda648e" providerId="LiveId" clId="{B69DD252-B74A-42E4-B267-076C3711ECB1}" dt="2025-09-05T20:16:41.220" v="684" actId="1076"/>
          <ac:picMkLst>
            <pc:docMk/>
            <pc:sldMk cId="380154571" sldId="287"/>
            <ac:picMk id="6" creationId="{063506C0-E735-E9B4-F24E-D6A073BB31A0}"/>
          </ac:picMkLst>
        </pc:picChg>
      </pc:sldChg>
      <pc:sldChg chg="addSp delSp modSp mod">
        <pc:chgData name="mariah udalor" userId="7f651b46abda648e" providerId="LiveId" clId="{B69DD252-B74A-42E4-B267-076C3711ECB1}" dt="2025-09-05T20:58:52.690" v="788" actId="207"/>
        <pc:sldMkLst>
          <pc:docMk/>
          <pc:sldMk cId="4127971368" sldId="290"/>
        </pc:sldMkLst>
        <pc:spChg chg="add del mod">
          <ac:chgData name="mariah udalor" userId="7f651b46abda648e" providerId="LiveId" clId="{B69DD252-B74A-42E4-B267-076C3711ECB1}" dt="2025-09-05T20:12:40.255" v="572"/>
          <ac:spMkLst>
            <pc:docMk/>
            <pc:sldMk cId="4127971368" sldId="290"/>
            <ac:spMk id="4" creationId="{2DAB9FCE-592C-2EDC-4F80-224734FFE47F}"/>
          </ac:spMkLst>
        </pc:spChg>
        <pc:spChg chg="mod">
          <ac:chgData name="mariah udalor" userId="7f651b46abda648e" providerId="LiveId" clId="{B69DD252-B74A-42E4-B267-076C3711ECB1}" dt="2025-09-05T20:58:52.690" v="788" actId="207"/>
          <ac:spMkLst>
            <pc:docMk/>
            <pc:sldMk cId="4127971368" sldId="290"/>
            <ac:spMk id="7" creationId="{5365BF64-4B30-4125-9A30-A1B08C80ED7D}"/>
          </ac:spMkLst>
        </pc:spChg>
        <pc:picChg chg="add mod">
          <ac:chgData name="mariah udalor" userId="7f651b46abda648e" providerId="LiveId" clId="{B69DD252-B74A-42E4-B267-076C3711ECB1}" dt="2025-09-05T20:12:10.053" v="557" actId="14100"/>
          <ac:picMkLst>
            <pc:docMk/>
            <pc:sldMk cId="4127971368" sldId="290"/>
            <ac:picMk id="3" creationId="{E7A64D42-90B6-0EEA-9A12-B44E0E3F8AC5}"/>
          </ac:picMkLst>
        </pc:picChg>
        <pc:picChg chg="add mod">
          <ac:chgData name="mariah udalor" userId="7f651b46abda648e" providerId="LiveId" clId="{B69DD252-B74A-42E4-B267-076C3711ECB1}" dt="2025-09-05T20:13:27.015" v="582" actId="1076"/>
          <ac:picMkLst>
            <pc:docMk/>
            <pc:sldMk cId="4127971368" sldId="290"/>
            <ac:picMk id="5" creationId="{80D26EEA-F0DD-353A-DB94-073905F5E5B2}"/>
          </ac:picMkLst>
        </pc:picChg>
      </pc:sldChg>
      <pc:sldChg chg="del">
        <pc:chgData name="mariah udalor" userId="7f651b46abda648e" providerId="LiveId" clId="{B69DD252-B74A-42E4-B267-076C3711ECB1}" dt="2025-09-05T20:08:37.317" v="510" actId="2696"/>
        <pc:sldMkLst>
          <pc:docMk/>
          <pc:sldMk cId="2517157267" sldId="291"/>
        </pc:sldMkLst>
      </pc:sldChg>
      <pc:sldChg chg="del">
        <pc:chgData name="mariah udalor" userId="7f651b46abda648e" providerId="LiveId" clId="{B69DD252-B74A-42E4-B267-076C3711ECB1}" dt="2025-09-05T20:08:04.261" v="505" actId="2696"/>
        <pc:sldMkLst>
          <pc:docMk/>
          <pc:sldMk cId="3846105816" sldId="292"/>
        </pc:sldMkLst>
      </pc:sldChg>
      <pc:sldChg chg="addSp delSp modSp add mod ord">
        <pc:chgData name="mariah udalor" userId="7f651b46abda648e" providerId="LiveId" clId="{B69DD252-B74A-42E4-B267-076C3711ECB1}" dt="2025-09-05T23:22:54.894" v="1759" actId="2711"/>
        <pc:sldMkLst>
          <pc:docMk/>
          <pc:sldMk cId="270398824" sldId="293"/>
        </pc:sldMkLst>
        <pc:spChg chg="add mod">
          <ac:chgData name="mariah udalor" userId="7f651b46abda648e" providerId="LiveId" clId="{B69DD252-B74A-42E4-B267-076C3711ECB1}" dt="2025-09-05T23:22:54.894" v="1759" actId="2711"/>
          <ac:spMkLst>
            <pc:docMk/>
            <pc:sldMk cId="270398824" sldId="293"/>
            <ac:spMk id="2" creationId="{1FFD5394-9061-0347-DEAC-0BF113B6CB3E}"/>
          </ac:spMkLst>
        </pc:spChg>
        <pc:spChg chg="mod">
          <ac:chgData name="mariah udalor" userId="7f651b46abda648e" providerId="LiveId" clId="{B69DD252-B74A-42E4-B267-076C3711ECB1}" dt="2025-09-05T19:54:58.192" v="356" actId="108"/>
          <ac:spMkLst>
            <pc:docMk/>
            <pc:sldMk cId="270398824" sldId="293"/>
            <ac:spMk id="7" creationId="{B01B0A17-30D4-5DDE-947F-FEE0CD4937A3}"/>
          </ac:spMkLst>
        </pc:spChg>
        <pc:spChg chg="del">
          <ac:chgData name="mariah udalor" userId="7f651b46abda648e" providerId="LiveId" clId="{B69DD252-B74A-42E4-B267-076C3711ECB1}" dt="2025-09-05T19:44:08.291" v="312" actId="478"/>
          <ac:spMkLst>
            <pc:docMk/>
            <pc:sldMk cId="270398824" sldId="293"/>
            <ac:spMk id="8" creationId="{B86565BD-8D62-4FEE-31A8-2DCAEBA445F5}"/>
          </ac:spMkLst>
        </pc:spChg>
      </pc:sldChg>
      <pc:sldChg chg="addSp delSp modSp add mod">
        <pc:chgData name="mariah udalor" userId="7f651b46abda648e" providerId="LiveId" clId="{B69DD252-B74A-42E4-B267-076C3711ECB1}" dt="2025-09-05T20:02:45.396" v="450" actId="13822"/>
        <pc:sldMkLst>
          <pc:docMk/>
          <pc:sldMk cId="884032514" sldId="294"/>
        </pc:sldMkLst>
        <pc:spChg chg="del">
          <ac:chgData name="mariah udalor" userId="7f651b46abda648e" providerId="LiveId" clId="{B69DD252-B74A-42E4-B267-076C3711ECB1}" dt="2025-09-05T19:56:51.151" v="366" actId="931"/>
          <ac:spMkLst>
            <pc:docMk/>
            <pc:sldMk cId="884032514" sldId="294"/>
            <ac:spMk id="3" creationId="{F5FD3D35-097A-34CC-F6A4-2B128FF00839}"/>
          </ac:spMkLst>
        </pc:spChg>
        <pc:spChg chg="mod">
          <ac:chgData name="mariah udalor" userId="7f651b46abda648e" providerId="LiveId" clId="{B69DD252-B74A-42E4-B267-076C3711ECB1}" dt="2025-09-05T20:02:27.841" v="447" actId="13822"/>
          <ac:spMkLst>
            <pc:docMk/>
            <pc:sldMk cId="884032514" sldId="294"/>
            <ac:spMk id="5" creationId="{50480ECC-786B-1F5B-D1EE-06A1599321D2}"/>
          </ac:spMkLst>
        </pc:spChg>
        <pc:picChg chg="add mod">
          <ac:chgData name="mariah udalor" userId="7f651b46abda648e" providerId="LiveId" clId="{B69DD252-B74A-42E4-B267-076C3711ECB1}" dt="2025-09-05T20:02:45.396" v="450" actId="13822"/>
          <ac:picMkLst>
            <pc:docMk/>
            <pc:sldMk cId="884032514" sldId="294"/>
            <ac:picMk id="4" creationId="{A1CD0D96-E3FD-B361-44A2-153944BD2BE2}"/>
          </ac:picMkLst>
        </pc:picChg>
      </pc:sldChg>
      <pc:sldChg chg="addSp modSp add mod ord">
        <pc:chgData name="mariah udalor" userId="7f651b46abda648e" providerId="LiveId" clId="{B69DD252-B74A-42E4-B267-076C3711ECB1}" dt="2025-09-05T23:16:53.313" v="1747" actId="20577"/>
        <pc:sldMkLst>
          <pc:docMk/>
          <pc:sldMk cId="1407026768" sldId="295"/>
        </pc:sldMkLst>
        <pc:spChg chg="add mod">
          <ac:chgData name="mariah udalor" userId="7f651b46abda648e" providerId="LiveId" clId="{B69DD252-B74A-42E4-B267-076C3711ECB1}" dt="2025-09-05T23:16:53.313" v="1747" actId="20577"/>
          <ac:spMkLst>
            <pc:docMk/>
            <pc:sldMk cId="1407026768" sldId="295"/>
            <ac:spMk id="4" creationId="{38587FF6-529C-AF9A-4A31-BFC9C88075B5}"/>
          </ac:spMkLst>
        </pc:spChg>
        <pc:spChg chg="mod">
          <ac:chgData name="mariah udalor" userId="7f651b46abda648e" providerId="LiveId" clId="{B69DD252-B74A-42E4-B267-076C3711ECB1}" dt="2025-09-05T19:53:42.785" v="341" actId="108"/>
          <ac:spMkLst>
            <pc:docMk/>
            <pc:sldMk cId="1407026768" sldId="295"/>
            <ac:spMk id="7" creationId="{194AD1B3-6CCE-94C5-77FA-DD2C68427113}"/>
          </ac:spMkLst>
        </pc:spChg>
        <pc:picChg chg="add mod">
          <ac:chgData name="mariah udalor" userId="7f651b46abda648e" providerId="LiveId" clId="{B69DD252-B74A-42E4-B267-076C3711ECB1}" dt="2025-09-05T20:03:17.269" v="453" actId="13822"/>
          <ac:picMkLst>
            <pc:docMk/>
            <pc:sldMk cId="1407026768" sldId="295"/>
            <ac:picMk id="3" creationId="{4DF07542-8921-91CE-3316-E152AAABE8E6}"/>
          </ac:picMkLst>
        </pc:picChg>
      </pc:sldChg>
      <pc:sldChg chg="modSp add del mod">
        <pc:chgData name="mariah udalor" userId="7f651b46abda648e" providerId="LiveId" clId="{B69DD252-B74A-42E4-B267-076C3711ECB1}" dt="2025-09-05T20:09:29.448" v="514" actId="2696"/>
        <pc:sldMkLst>
          <pc:docMk/>
          <pc:sldMk cId="717602430" sldId="296"/>
        </pc:sldMkLst>
        <pc:spChg chg="mod">
          <ac:chgData name="mariah udalor" userId="7f651b46abda648e" providerId="LiveId" clId="{B69DD252-B74A-42E4-B267-076C3711ECB1}" dt="2025-09-05T20:00:46.242" v="438" actId="20577"/>
          <ac:spMkLst>
            <pc:docMk/>
            <pc:sldMk cId="717602430" sldId="296"/>
            <ac:spMk id="5" creationId="{F12E0022-DB21-D63F-559A-BC5EEA433F70}"/>
          </ac:spMkLst>
        </pc:spChg>
        <pc:picChg chg="mod">
          <ac:chgData name="mariah udalor" userId="7f651b46abda648e" providerId="LiveId" clId="{B69DD252-B74A-42E4-B267-076C3711ECB1}" dt="2025-09-05T20:03:26.074" v="454" actId="13822"/>
          <ac:picMkLst>
            <pc:docMk/>
            <pc:sldMk cId="717602430" sldId="296"/>
            <ac:picMk id="4" creationId="{C2B9648A-83E7-985E-221D-66C057F58467}"/>
          </ac:picMkLst>
        </pc:picChg>
      </pc:sldChg>
      <pc:sldMasterChg chg="delSldLayout">
        <pc:chgData name="mariah udalor" userId="7f651b46abda648e" providerId="LiveId" clId="{B69DD252-B74A-42E4-B267-076C3711ECB1}" dt="2025-09-05T20:08:46.294" v="511" actId="2696"/>
        <pc:sldMasterMkLst>
          <pc:docMk/>
          <pc:sldMasterMk cId="636140896" sldId="2147483728"/>
        </pc:sldMasterMkLst>
        <pc:sldLayoutChg chg="del">
          <pc:chgData name="mariah udalor" userId="7f651b46abda648e" providerId="LiveId" clId="{B69DD252-B74A-42E4-B267-076C3711ECB1}" dt="2025-09-05T20:08:46.294" v="511" actId="2696"/>
          <pc:sldLayoutMkLst>
            <pc:docMk/>
            <pc:sldMasterMk cId="636140896" sldId="2147483728"/>
            <pc:sldLayoutMk cId="468741414" sldId="2147483742"/>
          </pc:sldLayoutMkLst>
        </pc:sldLayoutChg>
        <pc:sldLayoutChg chg="del">
          <pc:chgData name="mariah udalor" userId="7f651b46abda648e" providerId="LiveId" clId="{B69DD252-B74A-42E4-B267-076C3711ECB1}" dt="2025-09-05T20:08:09.424" v="506" actId="2696"/>
          <pc:sldLayoutMkLst>
            <pc:docMk/>
            <pc:sldMasterMk cId="636140896" sldId="2147483728"/>
            <pc:sldLayoutMk cId="283220630" sldId="2147483744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3AA0E9-8CD0-4A6E-A65E-A06028B83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2408B-C9AB-4665-AC99-B057BD0A43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8E1AF-6343-46AA-8AEF-4C12F4118850}" type="datetimeFigureOut">
              <a:rPr lang="en-US" smtClean="0"/>
              <a:t>9/4/2025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1B215-531B-4869-BD98-BD3B1390B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53F21-4D67-455D-8074-E9E6EC26FA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858E0-3D38-47B7-97D4-4FE08D90D3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443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D2517-63AA-420A-887D-BE60360A8F4D}" type="datetimeFigureOut">
              <a:rPr lang="en-US" noProof="0" smtClean="0"/>
              <a:t>9/4/2025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ECAD9-32EE-4091-BDA5-6BD15ACC5E58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6618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5981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833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0404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5222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032B5-4775-9DCF-D0B8-7F8D6C5FB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E73271-2019-CCB8-09D4-D6A452BFF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C6704-30FF-FD31-2196-D41EAF93F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8E8D-DF54-49BE-BDBC-401B280C4E3C}" type="datetime1">
              <a:rPr lang="en-US" noProof="0" smtClean="0"/>
              <a:t>9/4/2025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7FA53-0EC8-65A5-6A73-C64BB2A84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Footer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6F173-D93B-BD16-9C41-D5120DD9A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444457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18507-17E1-86F8-FFBB-5EC60A2A7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8F94D9-F28A-A163-B3CB-85BCD6692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8F871-9C64-1492-C5B7-89BA31587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67F3-A942-43B7-9681-6435F4941075}" type="datetime1">
              <a:rPr lang="en-US" smtClean="0"/>
              <a:t>9/4/2025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EC8D1-CB8A-1D05-2654-FB02C43EB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AD08D-F3B3-201F-1D7F-592BF6A8A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1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851B57-3EB8-DAEB-1D41-3BCFEBCC38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D90337-7C11-7F6B-C6D1-EC3227500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64013-91E3-9351-A8AE-7D8854814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6BB9-001A-4B59-8C51-603E71AE3226}" type="datetime1">
              <a:rPr lang="en-US" noProof="0" smtClean="0"/>
              <a:t>9/4/2025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6317B-BE75-D87C-E876-61333D2DE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Footer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C6763-BF8A-4523-E307-C82C89B4B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6D004C-6EDB-98CF-F46F-60B87834E57B}"/>
              </a:ext>
            </a:extLst>
          </p:cNvPr>
          <p:cNvSpPr/>
          <p:nvPr userDrawn="1"/>
        </p:nvSpPr>
        <p:spPr>
          <a:xfrm rot="16200000">
            <a:off x="8871481" y="-14658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3009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élogramme 14">
            <a:extLst>
              <a:ext uri="{FF2B5EF4-FFF2-40B4-BE49-F238E27FC236}">
                <a16:creationId xmlns:a16="http://schemas.microsoft.com/office/drawing/2014/main" id="{F5AA8A10-E19C-430B-9D5D-8D12F92BFEC5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C93D4F-3003-4D58-9AFB-356A0F800F42}"/>
              </a:ext>
            </a:extLst>
          </p:cNvPr>
          <p:cNvSpPr/>
          <p:nvPr userDrawn="1"/>
        </p:nvSpPr>
        <p:spPr>
          <a:xfrm>
            <a:off x="6394450" y="0"/>
            <a:ext cx="15392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8650-8C82-4FB0-9266-0148B376A8CE}" type="datetime1">
              <a:rPr lang="en-US" noProof="0" smtClean="0"/>
              <a:t>9/4/2025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6028FDE-6655-4B55-B3B4-5B366034E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9400" y="758952"/>
            <a:ext cx="4526280" cy="3227514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6000" b="1" spc="-5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2171" y="4508500"/>
            <a:ext cx="4526280" cy="127965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3E1BBA-670B-4CAE-B839-50ADB23DDBC6}"/>
              </a:ext>
            </a:extLst>
          </p:cNvPr>
          <p:cNvSpPr/>
          <p:nvPr userDrawn="1"/>
        </p:nvSpPr>
        <p:spPr>
          <a:xfrm>
            <a:off x="6311900" y="0"/>
            <a:ext cx="1539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8429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2003424"/>
            <a:ext cx="1036320" cy="18573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377398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D4C0741-442A-4788-81DA-4F081D559C5A}" type="datetime1">
              <a:rPr lang="en-US" noProof="0" smtClean="0"/>
              <a:t>9/4/2025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C7DA98-7B92-4F45-80F8-1AEF72A601CF}"/>
              </a:ext>
            </a:extLst>
          </p:cNvPr>
          <p:cNvSpPr/>
          <p:nvPr userDrawn="1"/>
        </p:nvSpPr>
        <p:spPr>
          <a:xfrm>
            <a:off x="1078230" y="2003423"/>
            <a:ext cx="3576082" cy="18573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314700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96815B-4256-4CE0-9FCF-3A2967CF5792}"/>
              </a:ext>
            </a:extLst>
          </p:cNvPr>
          <p:cNvSpPr/>
          <p:nvPr userDrawn="1"/>
        </p:nvSpPr>
        <p:spPr>
          <a:xfrm>
            <a:off x="1092200" y="993775"/>
            <a:ext cx="1036320" cy="936626"/>
          </a:xfrm>
          <a:prstGeom prst="rect">
            <a:avLst/>
          </a:prstGeom>
          <a:solidFill>
            <a:schemeClr val="tx2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13115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22" y="548355"/>
            <a:ext cx="6054846" cy="634336"/>
          </a:xfrm>
        </p:spPr>
        <p:txBody>
          <a:bodyPr anchor="ctr">
            <a:noAutofit/>
          </a:bodyPr>
          <a:lstStyle>
            <a:lvl1pPr>
              <a:lnSpc>
                <a:spcPct val="90000"/>
              </a:lnSpc>
              <a:defRPr sz="36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0833" y="1611313"/>
            <a:ext cx="6072099" cy="3755104"/>
          </a:xfrm>
        </p:spPr>
        <p:txBody>
          <a:bodyPr anchor="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A3ABBD-A00D-4624-9D57-736F5DDBFABC}" type="datetime1">
              <a:rPr lang="en-US" noProof="0" smtClean="0"/>
              <a:t>9/4/2025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9819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D1D313A2-A4D4-40DF-A0C2-C29F64168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EFB0D-6DB6-450D-981E-DB5B064ABC8F}" type="datetime1">
              <a:rPr lang="en-US" noProof="0" smtClean="0"/>
              <a:t>9/4/2025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2850" y="4508500"/>
            <a:ext cx="5118100" cy="127965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2850" y="2057400"/>
            <a:ext cx="5118100" cy="1929066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5400" b="1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rallélogramme 14">
            <a:extLst>
              <a:ext uri="{FF2B5EF4-FFF2-40B4-BE49-F238E27FC236}">
                <a16:creationId xmlns:a16="http://schemas.microsoft.com/office/drawing/2014/main" id="{98B82A56-7790-48EC-983D-AB8F703699B2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A1FC6A6-F894-471F-8AA4-AE4112290279}" type="datetime1">
              <a:rPr lang="en-US" noProof="0" smtClean="0"/>
              <a:t>9/4/2025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2451099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599" y="3746500"/>
            <a:ext cx="8331202" cy="1308100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5219700"/>
            <a:ext cx="8331201" cy="58674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7528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03D98FD-B63D-46E0-B974-EC5BBAC02E27}" type="datetime1">
              <a:rPr lang="en-US" noProof="0" smtClean="0"/>
              <a:t>9/4/2025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1735138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399" y="3746500"/>
            <a:ext cx="8331202" cy="1308100"/>
          </a:xfrm>
        </p:spPr>
        <p:txBody>
          <a:bodyPr anchor="b" anchorCtr="0">
            <a:noAutofit/>
          </a:bodyPr>
          <a:lstStyle>
            <a:lvl1pPr algn="ctr"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0400" y="5219700"/>
            <a:ext cx="8331201" cy="586740"/>
          </a:xfrm>
        </p:spPr>
        <p:txBody>
          <a:bodyPr lIns="91440" rIns="9144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5369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64897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70BDB9F-6784-464D-8ED7-29E60E2B21A9}" type="datetime1">
              <a:rPr lang="en-US" noProof="0" smtClean="0"/>
              <a:t>9/4/2025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4305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3373" y="943430"/>
            <a:ext cx="4699452" cy="3977366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63F5CE0-F8B8-4EAA-822E-6451047E7D5F}" type="datetime1">
              <a:rPr lang="en-US" noProof="0" smtClean="0"/>
              <a:t>9/4/2025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73BF96-A07C-4AAA-A37F-65151BD22A70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27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718C2-EA12-EDBF-F1BA-0FA17E1B7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2C447-2E49-2E58-97C0-619B68760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A3C05-65B6-FC93-92B3-98B973E61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9DE01-3159-42E8-9946-B3F7564EBC72}" type="datetime1">
              <a:rPr lang="en-US" smtClean="0"/>
              <a:t>9/4/2025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575EE-3215-2516-5A48-1E8E3D390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B549E-196E-7A25-3EAF-6C8BE7970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634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D1C38-4B6F-B729-2095-560D708F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2E1AB-6FB9-9587-0AC9-98B1D3E3D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E79D3-D241-AB05-95B5-015368312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8E8D-DF54-49BE-BDBC-401B280C4E3C}" type="datetime1">
              <a:rPr lang="en-US" noProof="0" smtClean="0"/>
              <a:t>9/4/2025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64059-122D-5F54-EE9B-98893CD63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Footer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67651-8858-4E5F-EF37-4D9C4106E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592821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326D9-A5EA-B702-04C5-C4D804832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D840A-0F3E-B289-B13F-1EA00E4BC2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772C9-BEC1-3BAF-35D5-9444776AB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A0579C-C889-326D-AA80-4D1BDBAE7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ECCD-A9BB-4C40-8999-9FDE0B2AF02D}" type="datetime1">
              <a:rPr lang="en-US" smtClean="0"/>
              <a:t>9/4/2025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51FB2E-1454-52F9-25D3-FE4D42B4E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4BD95-632F-0DE4-1A86-C7E91EF98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406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2D7C2-9673-123E-44A8-D9B20EA41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941C0D-27A8-25F1-6BAD-4B08D42C7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E3FC9-3A85-4667-3951-83C653F19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EA8D0C-BA4F-4308-6743-8ACE8CB15F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A370A2-06D1-97B3-227C-B34D27F258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936969-4D07-FF99-918D-418A3667B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1315-80A2-4A6F-99BC-2337EDBA509A}" type="datetime1">
              <a:rPr lang="en-US" smtClean="0"/>
              <a:t>9/4/2025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37B1C3-D537-7331-DB7E-3E495F7A8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EDD127-9C14-AF0B-1956-73F6AFCB8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377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D74EC-AAEE-E646-6183-9C479B6F4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60DCA0-C060-825C-FAD5-59D7272D9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FCEE-D38D-4315-8661-B8B16CE6B114}" type="datetime1">
              <a:rPr lang="en-US" smtClean="0"/>
              <a:t>9/4/2025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18D3B9-7B22-40A1-26AB-7961F4979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A1DAFD-B434-D5E2-3726-3FC74173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752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8B60CE-0DDF-8002-2D98-5B07B5B3B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9053-E1DD-4959-BC7A-C98D3D2614DC}" type="datetime1">
              <a:rPr lang="en-US" noProof="0" smtClean="0"/>
              <a:t>9/4/2025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73A5EF-DB5A-DC12-2D1B-AD8330589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Footer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9E84AA-5F9E-1AC4-EF4B-D77B30C65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Parallélogramme 14">
            <a:extLst>
              <a:ext uri="{FF2B5EF4-FFF2-40B4-BE49-F238E27FC236}">
                <a16:creationId xmlns:a16="http://schemas.microsoft.com/office/drawing/2014/main" id="{735C40BE-DCE4-FC2A-7B89-1D8AC40F1939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812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B9965-940B-DFC2-5C97-0D3107460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25831-40D7-E2FE-E3D5-509CAC673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E1E6AF-8E7B-3E18-632D-4B4B450B4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E5414E-8B18-2BFC-CFE3-1863C495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C849-F1D8-4230-9F2F-9250D675BB2A}" type="datetime1">
              <a:rPr lang="en-US" noProof="0" smtClean="0"/>
              <a:t>9/4/2025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921C2C-08E1-C331-388B-47D1B0E51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Footer</a:t>
            </a:r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6FBEB-D47B-8109-C476-B83F7056D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Parallélogramme 14">
            <a:extLst>
              <a:ext uri="{FF2B5EF4-FFF2-40B4-BE49-F238E27FC236}">
                <a16:creationId xmlns:a16="http://schemas.microsoft.com/office/drawing/2014/main" id="{C3FCC130-CF02-4F6D-9071-9B2A634717F4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817766-149B-4F1B-7253-4D1CFDEB658C}"/>
              </a:ext>
            </a:extLst>
          </p:cNvPr>
          <p:cNvSpPr/>
          <p:nvPr userDrawn="1"/>
        </p:nvSpPr>
        <p:spPr>
          <a:xfrm>
            <a:off x="0" y="139700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0ABDE3-C293-2BA1-85A4-F0FBCBC4EEC2}"/>
              </a:ext>
            </a:extLst>
          </p:cNvPr>
          <p:cNvSpPr/>
          <p:nvPr userDrawn="1"/>
        </p:nvSpPr>
        <p:spPr>
          <a:xfrm>
            <a:off x="5458983" y="624142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1" name="Connecteur droit 19">
            <a:extLst>
              <a:ext uri="{FF2B5EF4-FFF2-40B4-BE49-F238E27FC236}">
                <a16:creationId xmlns:a16="http://schemas.microsoft.com/office/drawing/2014/main" id="{C861A118-741C-9B0E-363C-6AA4C8E31F5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92200" y="6446838"/>
            <a:ext cx="164343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9">
            <a:extLst>
              <a:ext uri="{FF2B5EF4-FFF2-40B4-BE49-F238E27FC236}">
                <a16:creationId xmlns:a16="http://schemas.microsoft.com/office/drawing/2014/main" id="{EEEBBCA4-4909-52DB-2C8B-8A511456A1D2}"/>
              </a:ext>
            </a:extLst>
          </p:cNvPr>
          <p:cNvCxnSpPr>
            <a:cxnSpLocks/>
          </p:cNvCxnSpPr>
          <p:nvPr userDrawn="1"/>
        </p:nvCxnSpPr>
        <p:spPr>
          <a:xfrm flipH="1">
            <a:off x="8420100" y="6429376"/>
            <a:ext cx="1000462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9">
            <a:extLst>
              <a:ext uri="{FF2B5EF4-FFF2-40B4-BE49-F238E27FC236}">
                <a16:creationId xmlns:a16="http://schemas.microsoft.com/office/drawing/2014/main" id="{F9C0854D-128E-4195-C9A7-2988B2F78395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65675" y="6446838"/>
            <a:ext cx="407258" cy="635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206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FAB0E-F799-D0E7-F5BD-08E340C06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5AA086-7EFE-CB8F-EF46-E75C515372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5030CE-3AF9-0586-BB8F-9394ED431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6A6354-C4DB-5BB7-EB88-A0782836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6700-360D-4474-9946-7580E8968658}" type="datetime1">
              <a:rPr lang="en-US" noProof="0" smtClean="0"/>
              <a:t>9/4/2025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084AD1-5488-6A9B-5E0A-F1DFB57DC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Footer</a:t>
            </a:r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3ADDF-0BEF-86A8-E6F1-D5F464A23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AEEAAD-D2D0-7F18-8D5D-E67AE9D7E80A}"/>
              </a:ext>
            </a:extLst>
          </p:cNvPr>
          <p:cNvSpPr/>
          <p:nvPr userDrawn="1"/>
        </p:nvSpPr>
        <p:spPr>
          <a:xfrm>
            <a:off x="3536950" y="4535901"/>
            <a:ext cx="5118100" cy="125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8608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2E978E-C7E7-AB01-E37B-E0A794825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C1BB7B-660D-D9F3-0963-E8DC8C2FC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A2EEE-208D-68B3-D9BB-529BFC0820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0F8E8D-DF54-49BE-BDBC-401B280C4E3C}" type="datetime1">
              <a:rPr lang="en-US" noProof="0" smtClean="0"/>
              <a:t>9/4/2025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02A52-5189-DCE1-5486-5C886CEAD7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noProof="0"/>
              <a:t>Footer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088FC-EB2F-1C0F-B443-5E98F8DDF8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Parallélogramme 14">
            <a:extLst>
              <a:ext uri="{FF2B5EF4-FFF2-40B4-BE49-F238E27FC236}">
                <a16:creationId xmlns:a16="http://schemas.microsoft.com/office/drawing/2014/main" id="{B795B174-1DBF-29EF-401D-185056B570C1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20A9DA-A3BF-9D63-1D1E-D5FDDA0C0C8D}"/>
              </a:ext>
            </a:extLst>
          </p:cNvPr>
          <p:cNvSpPr/>
          <p:nvPr userDrawn="1"/>
        </p:nvSpPr>
        <p:spPr>
          <a:xfrm>
            <a:off x="0" y="1011981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614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3" r:id="rId14"/>
    <p:sldLayoutId id="2147483706" r:id="rId15"/>
    <p:sldLayoutId id="2147483708" r:id="rId16"/>
    <p:sldLayoutId id="2147483719" r:id="rId17"/>
    <p:sldLayoutId id="2147483721" r:id="rId18"/>
    <p:sldLayoutId id="2147483722" r:id="rId1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 userDrawn="1">
          <p15:clr>
            <a:srgbClr val="F26B43"/>
          </p15:clr>
        </p15:guide>
        <p15:guide id="2" pos="688" userDrawn="1">
          <p15:clr>
            <a:srgbClr val="F26B43"/>
          </p15:clr>
        </p15:guide>
        <p15:guide id="3" pos="7038" userDrawn="1">
          <p15:clr>
            <a:srgbClr val="F26B43"/>
          </p15:clr>
        </p15:guide>
        <p15:guide id="4" orient="horz" pos="3702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C7D5F6B1-1228-4C2A-AE2C-950C34054CE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92" r="19292"/>
          <a:stretch/>
        </p:blipFill>
        <p:spPr>
          <a:xfrm>
            <a:off x="-1" y="0"/>
            <a:ext cx="6292645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017FF9C-6A7E-4A79-81BB-438E8EA9676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Baskerville Old Face" panose="02020602080505020303" pitchFamily="18" charset="0"/>
              </a:rPr>
              <a:t>SnackBar Inc.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FFB5E3C-FE17-44EA-B59B-183125D08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32171" y="4508500"/>
            <a:ext cx="4969894" cy="1279652"/>
          </a:xfrm>
        </p:spPr>
        <p:txBody>
          <a:bodyPr/>
          <a:lstStyle/>
          <a:p>
            <a:r>
              <a:rPr lang="en-US" sz="1800" b="1" dirty="0">
                <a:latin typeface="Baskerville Old Face" panose="02020602080505020303" pitchFamily="18" charset="0"/>
              </a:rPr>
              <a:t>2021 Mid-Year Sales Data Insights</a:t>
            </a:r>
          </a:p>
          <a:p>
            <a:r>
              <a:rPr lang="en-US" sz="1600" dirty="0">
                <a:latin typeface="Baskerville Old Face" panose="02020602080505020303" pitchFamily="18" charset="0"/>
              </a:rPr>
              <a:t>Prepared by mariah</a:t>
            </a:r>
          </a:p>
        </p:txBody>
      </p:sp>
    </p:spTree>
    <p:extLst>
      <p:ext uri="{BB962C8B-B14F-4D97-AF65-F5344CB8AC3E}">
        <p14:creationId xmlns:p14="http://schemas.microsoft.com/office/powerpoint/2010/main" val="4172296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444079D-629C-4C44-8DB6-B4B5E7C54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832" y="457199"/>
            <a:ext cx="3238193" cy="268912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4400" dirty="0">
                <a:latin typeface="Baskerville Old Face" panose="02020602080505020303" pitchFamily="18" charset="0"/>
              </a:rPr>
              <a:t>Questions?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A7C45DDD-A694-4705-892B-497F786E968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5" r="7785"/>
          <a:stretch/>
        </p:blipFill>
        <p:spPr/>
      </p:pic>
    </p:spTree>
    <p:extLst>
      <p:ext uri="{BB962C8B-B14F-4D97-AF65-F5344CB8AC3E}">
        <p14:creationId xmlns:p14="http://schemas.microsoft.com/office/powerpoint/2010/main" val="1664008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365BF64-4B30-4125-9A30-A1B08C80E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3303" y="2330245"/>
            <a:ext cx="5917888" cy="16419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 dirty="0">
                <a:solidFill>
                  <a:schemeClr val="tx2">
                    <a:lumMod val="75000"/>
                    <a:lumOff val="25000"/>
                  </a:schemeClr>
                </a:solidFill>
                <a:latin typeface="Baskerville Old Face" panose="02020602080505020303" pitchFamily="18" charset="0"/>
              </a:rPr>
              <a:t>Thank you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305886-8ACA-4ED6-AA5B-215F6D741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cap="all" spc="200" dirty="0">
                <a:solidFill>
                  <a:srgbClr val="FFFFFF"/>
                </a:solidFill>
              </a:rPr>
              <a:t>Questions?</a:t>
            </a:r>
          </a:p>
        </p:txBody>
      </p:sp>
      <p:pic>
        <p:nvPicPr>
          <p:cNvPr id="3" name="Picture 2" descr="A close up of words&#10;&#10;AI-generated content may be incorrect.">
            <a:extLst>
              <a:ext uri="{FF2B5EF4-FFF2-40B4-BE49-F238E27FC236}">
                <a16:creationId xmlns:a16="http://schemas.microsoft.com/office/drawing/2014/main" id="{E7A64D42-90B6-0EEA-9A12-B44E0E3F8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191" y="1"/>
            <a:ext cx="2950809" cy="6858000"/>
          </a:xfrm>
          <a:prstGeom prst="rect">
            <a:avLst/>
          </a:prstGeom>
        </p:spPr>
      </p:pic>
      <p:pic>
        <p:nvPicPr>
          <p:cNvPr id="5" name="Picture 4" descr="A close up of words&#10;&#10;AI-generated content may be incorrect.">
            <a:extLst>
              <a:ext uri="{FF2B5EF4-FFF2-40B4-BE49-F238E27FC236}">
                <a16:creationId xmlns:a16="http://schemas.microsoft.com/office/drawing/2014/main" id="{80D26EEA-F0DD-353A-DB94-073905F5E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658" y="0"/>
            <a:ext cx="29508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971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0A5C30F-185D-413F-9005-B41DD0FA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 Old Face" panose="02020602080505020303" pitchFamily="18" charset="0"/>
              </a:rPr>
              <a:t>Objective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F7D994-3ADB-B5B4-170F-C326B85D127A}"/>
              </a:ext>
            </a:extLst>
          </p:cNvPr>
          <p:cNvSpPr txBox="1"/>
          <p:nvPr/>
        </p:nvSpPr>
        <p:spPr>
          <a:xfrm>
            <a:off x="4817807" y="629265"/>
            <a:ext cx="6518788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latin typeface="Baskerville Old Face" panose="02020602080505020303" pitchFamily="18" charset="0"/>
                <a:cs typeface="Aparajita" panose="020B0502040204020203" pitchFamily="18" charset="0"/>
              </a:rPr>
              <a:t>The report is based on Sales Data for Jan to June 2021</a:t>
            </a:r>
          </a:p>
          <a:p>
            <a:endParaRPr lang="en-CA" sz="3200" dirty="0">
              <a:latin typeface="Baskerville Old Face" panose="02020602080505020303" pitchFamily="18" charset="0"/>
              <a:cs typeface="Aparajita" panose="020B0502040204020203" pitchFamily="18" charset="0"/>
            </a:endParaRPr>
          </a:p>
          <a:p>
            <a:r>
              <a:rPr lang="en-CA" sz="3200" dirty="0">
                <a:latin typeface="Baskerville Old Face" panose="02020602080505020303" pitchFamily="18" charset="0"/>
                <a:cs typeface="Aparajita" panose="020B0502040204020203" pitchFamily="18" charset="0"/>
              </a:rPr>
              <a:t>The objective is to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>
                <a:latin typeface="Baskerville Old Face" panose="02020602080505020303" pitchFamily="18" charset="0"/>
                <a:cs typeface="Aparajita" panose="020B0502040204020203" pitchFamily="18" charset="0"/>
              </a:rPr>
              <a:t>Uncover key trends and patterns across regions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>
                <a:latin typeface="Baskerville Old Face" panose="02020602080505020303" pitchFamily="18" charset="0"/>
                <a:cs typeface="Aparajita" panose="020B0502040204020203" pitchFamily="18" charset="0"/>
              </a:rPr>
              <a:t>Identify top performing segments and profitability drivers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>
                <a:latin typeface="Baskerville Old Face" panose="02020602080505020303" pitchFamily="18" charset="0"/>
                <a:cs typeface="Aparajita" panose="020B0502040204020203" pitchFamily="18" charset="0"/>
              </a:rPr>
              <a:t>Highlight actionable insights to improve sales play book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67318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7AD4354-C06C-DE3E-412B-E6984A96EE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796331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BE7C7-F7D5-B4E9-2949-5B6A4AF987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94AD1B3-6CCE-94C5-77FA-DD2C68427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 Old Face" panose="02020602080505020303" pitchFamily="18" charset="0"/>
              </a:rPr>
              <a:t>Region</a:t>
            </a:r>
            <a:br>
              <a:rPr lang="en-US" dirty="0">
                <a:latin typeface="Baskerville Old Face" panose="02020602080505020303" pitchFamily="18" charset="0"/>
              </a:rPr>
            </a:br>
            <a:r>
              <a:rPr lang="en-US" dirty="0">
                <a:latin typeface="Baskerville Old Face" panose="02020602080505020303" pitchFamily="18" charset="0"/>
              </a:rPr>
              <a:t>Analysis</a:t>
            </a:r>
          </a:p>
        </p:txBody>
      </p:sp>
      <p:pic>
        <p:nvPicPr>
          <p:cNvPr id="3" name="Picture 2" descr="A map of the world with blue circles&#10;&#10;AI-generated content may be incorrect.">
            <a:extLst>
              <a:ext uri="{FF2B5EF4-FFF2-40B4-BE49-F238E27FC236}">
                <a16:creationId xmlns:a16="http://schemas.microsoft.com/office/drawing/2014/main" id="{4DF07542-8921-91CE-3316-E152AAABE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077" y="1966392"/>
            <a:ext cx="6843353" cy="38484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587FF6-529C-AF9A-4A31-BFC9C88075B5}"/>
              </a:ext>
            </a:extLst>
          </p:cNvPr>
          <p:cNvSpPr txBox="1"/>
          <p:nvPr/>
        </p:nvSpPr>
        <p:spPr>
          <a:xfrm>
            <a:off x="4916077" y="650336"/>
            <a:ext cx="67449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Baskerville Old Face" panose="02020602080505020303" pitchFamily="18" charset="0"/>
              </a:rPr>
              <a:t>UK is the top selling country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Baskerville Old Face" panose="02020602080505020303" pitchFamily="18" charset="0"/>
              </a:rPr>
              <a:t>USA is the most profitable country due to efficient cost structure</a:t>
            </a:r>
          </a:p>
          <a:p>
            <a:r>
              <a:rPr lang="en-CA" dirty="0">
                <a:latin typeface="Baskerville Old Face" panose="02020602080505020303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Baskerville Old Face" panose="02020602080505020303" pitchFamily="18" charset="0"/>
              </a:rPr>
              <a:t>India shows emerging market potential for growth</a:t>
            </a:r>
          </a:p>
        </p:txBody>
      </p:sp>
    </p:spTree>
    <p:extLst>
      <p:ext uri="{BB962C8B-B14F-4D97-AF65-F5344CB8AC3E}">
        <p14:creationId xmlns:p14="http://schemas.microsoft.com/office/powerpoint/2010/main" val="1407026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5DA682D-7AC5-48E0-993B-AB3F02735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 </a:t>
            </a:r>
            <a:r>
              <a:rPr lang="en-US" b="1" dirty="0">
                <a:latin typeface="Baskerville Old Face" panose="02020602080505020303" pitchFamily="18" charset="0"/>
              </a:rPr>
              <a:t>Analysis cont’d</a:t>
            </a:r>
            <a:endParaRPr lang="en-IN" b="1" dirty="0">
              <a:latin typeface="Baskerville Old Face" panose="02020602080505020303" pitchFamily="18" charset="0"/>
            </a:endParaRPr>
          </a:p>
        </p:txBody>
      </p:sp>
      <p:pic>
        <p:nvPicPr>
          <p:cNvPr id="6" name="Content Placeholder 5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063506C0-E735-E9B4-F24E-D6A073BB31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724" y="1923947"/>
            <a:ext cx="8549880" cy="435133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9C6834-FB38-5D18-B945-1ACA490BF0A7}"/>
              </a:ext>
            </a:extLst>
          </p:cNvPr>
          <p:cNvSpPr txBox="1"/>
          <p:nvPr/>
        </p:nvSpPr>
        <p:spPr>
          <a:xfrm>
            <a:off x="838200" y="1923947"/>
            <a:ext cx="224913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>
                <a:latin typeface="Baskerville Old Face" panose="02020602080505020303" pitchFamily="18" charset="0"/>
              </a:rPr>
              <a:t>Although UK has the highest sales USA has the lower cost yielding a higher profit percentage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dirty="0">
              <a:latin typeface="Baskerville Old Face" panose="02020602080505020303" pitchFamily="18" charset="0"/>
            </a:endParaRPr>
          </a:p>
          <a:p>
            <a:r>
              <a:rPr lang="en-CA" sz="2400" dirty="0">
                <a:latin typeface="Baskerville Old Face" panose="02020602080505020303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0154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0E189-7B64-CF7D-B5A7-FAC822D20A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01B0A17-30D4-5DDE-947F-FEE0CD493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 Old Face" panose="02020602080505020303" pitchFamily="18" charset="0"/>
              </a:rPr>
              <a:t>Product </a:t>
            </a:r>
            <a:br>
              <a:rPr lang="en-US" dirty="0">
                <a:latin typeface="Baskerville Old Face" panose="02020602080505020303" pitchFamily="18" charset="0"/>
              </a:rPr>
            </a:br>
            <a:r>
              <a:rPr lang="en-US" dirty="0">
                <a:latin typeface="Baskerville Old Face" panose="02020602080505020303" pitchFamily="18" charset="0"/>
              </a:rPr>
              <a:t>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FD5394-9061-0347-DEAC-0BF113B6CB3E}"/>
              </a:ext>
            </a:extLst>
          </p:cNvPr>
          <p:cNvSpPr txBox="1"/>
          <p:nvPr/>
        </p:nvSpPr>
        <p:spPr>
          <a:xfrm>
            <a:off x="5132439" y="825910"/>
            <a:ext cx="615499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Baskerville Old Face" panose="02020602080505020303" pitchFamily="18" charset="0"/>
              </a:rPr>
              <a:t>SnackBar Inc sells </a:t>
            </a:r>
            <a:r>
              <a:rPr lang="en-CA" sz="2400" b="1" dirty="0">
                <a:latin typeface="Baskerville Old Face" panose="02020602080505020303" pitchFamily="18" charset="0"/>
              </a:rPr>
              <a:t>22 products </a:t>
            </a:r>
            <a:r>
              <a:rPr lang="en-CA" sz="2400" dirty="0">
                <a:latin typeface="Baskerville Old Face" panose="02020602080505020303" pitchFamily="18" charset="0"/>
              </a:rPr>
              <a:t>across </a:t>
            </a:r>
            <a:r>
              <a:rPr lang="en-CA" sz="2400" b="1" dirty="0">
                <a:latin typeface="Baskerville Old Face" panose="02020602080505020303" pitchFamily="18" charset="0"/>
              </a:rPr>
              <a:t>3  Categories.</a:t>
            </a:r>
          </a:p>
          <a:p>
            <a:r>
              <a:rPr lang="en-CA" sz="2400" dirty="0">
                <a:latin typeface="Baskerville Old Face" panose="02020602080505020303" pitchFamily="18" charset="0"/>
              </a:rPr>
              <a:t>Bite category leads </a:t>
            </a:r>
            <a:r>
              <a:rPr lang="en-CA" sz="2400" b="1" dirty="0">
                <a:latin typeface="Baskerville Old Face" panose="02020602080505020303" pitchFamily="18" charset="0"/>
              </a:rPr>
              <a:t>with 57% of total profit</a:t>
            </a:r>
            <a:r>
              <a:rPr lang="en-CA" sz="2400" dirty="0">
                <a:latin typeface="Baskerville Old Face" panose="02020602080505020303" pitchFamily="18" charset="0"/>
              </a:rPr>
              <a:t>, this indicates strong market demand for the product under this segment.</a:t>
            </a:r>
          </a:p>
          <a:p>
            <a:endParaRPr lang="en-CA" sz="2400" dirty="0">
              <a:latin typeface="Baskerville Old Face" panose="02020602080505020303" pitchFamily="18" charset="0"/>
            </a:endParaRPr>
          </a:p>
          <a:p>
            <a:endParaRPr lang="en-CA" sz="2400" dirty="0">
              <a:latin typeface="Baskerville Old Face" panose="02020602080505020303" pitchFamily="18" charset="0"/>
            </a:endParaRPr>
          </a:p>
          <a:p>
            <a:r>
              <a:rPr lang="en-CA" sz="2400" dirty="0">
                <a:latin typeface="Baskerville Old Face" panose="02020602080505020303" pitchFamily="18" charset="0"/>
              </a:rPr>
              <a:t> </a:t>
            </a:r>
            <a:r>
              <a:rPr lang="en-CA" sz="2400" b="1" u="sng" dirty="0">
                <a:latin typeface="Baskerville Old Face" panose="02020602080505020303" pitchFamily="18" charset="0"/>
              </a:rPr>
              <a:t>Highlights</a:t>
            </a:r>
            <a:r>
              <a:rPr lang="en-CA" sz="2400" u="sng" dirty="0">
                <a:latin typeface="Baskerville Old Face" panose="02020602080505020303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>
                <a:latin typeface="Baskerville Old Face" panose="02020602080505020303" pitchFamily="18" charset="0"/>
              </a:rPr>
              <a:t>Smooth Sliky Salty is the highest earning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>
                <a:latin typeface="Baskerville Old Face" panose="02020602080505020303" pitchFamily="18" charset="0"/>
              </a:rPr>
              <a:t>Peanut Butter is Cubes is the most profitable product overall.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>
                <a:latin typeface="Baskerville Old Face" panose="02020602080505020303" pitchFamily="18" charset="0"/>
              </a:rPr>
              <a:t>Afternines is the highest selling by volume but also scores the lowest profitability</a:t>
            </a:r>
          </a:p>
        </p:txBody>
      </p:sp>
    </p:spTree>
    <p:extLst>
      <p:ext uri="{BB962C8B-B14F-4D97-AF65-F5344CB8AC3E}">
        <p14:creationId xmlns:p14="http://schemas.microsoft.com/office/powerpoint/2010/main" val="270398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08A6DD-149A-40C4-8C00-D91ED4548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0480ECC-786B-1F5B-D1EE-06A159932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 </a:t>
            </a:r>
            <a:r>
              <a:rPr lang="en-US" b="1" dirty="0">
                <a:latin typeface="Baskerville Old Face" panose="02020602080505020303" pitchFamily="18" charset="0"/>
              </a:rPr>
              <a:t>Analysis cont’d</a:t>
            </a:r>
            <a:endParaRPr lang="en-IN" b="1" dirty="0">
              <a:latin typeface="Baskerville Old Face" panose="02020602080505020303" pitchFamily="18" charset="0"/>
            </a:endParaRPr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1CD0D96-E3FD-B361-44A2-153944BD2B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490" y="1339286"/>
            <a:ext cx="9360310" cy="523224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884032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9451528-0368-45CE-A13E-EDB97BE95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52" y="263530"/>
            <a:ext cx="11018028" cy="108349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Staff </a:t>
            </a:r>
            <a:br>
              <a:rPr lang="en-US" sz="4400" dirty="0">
                <a:solidFill>
                  <a:schemeClr val="tx1"/>
                </a:solidFill>
                <a:latin typeface="Baskerville Old Face" panose="02020602080505020303" pitchFamily="18" charset="0"/>
              </a:rPr>
            </a:br>
            <a:r>
              <a:rPr lang="en-US" sz="4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Performance</a:t>
            </a:r>
            <a:endParaRPr lang="en-US" sz="4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9B328BF-1AD6-4365-B1FE-A5A396732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dirty="0">
                <a:latin typeface="+mj-lt"/>
              </a:rPr>
              <a:t>First Last</a:t>
            </a:r>
          </a:p>
          <a:p>
            <a:r>
              <a:rPr lang="en-US" dirty="0">
                <a:latin typeface="+mj-lt"/>
              </a:rPr>
              <a:t>First Last</a:t>
            </a:r>
          </a:p>
          <a:p>
            <a:r>
              <a:rPr lang="en-US" dirty="0">
                <a:latin typeface="+mj-lt"/>
              </a:rPr>
              <a:t>First Last</a:t>
            </a:r>
          </a:p>
          <a:p>
            <a:r>
              <a:rPr lang="en-US" dirty="0">
                <a:latin typeface="+mj-lt"/>
              </a:rPr>
              <a:t>First Last</a:t>
            </a:r>
          </a:p>
          <a:p>
            <a:r>
              <a:rPr lang="en-US" dirty="0">
                <a:latin typeface="+mj-lt"/>
              </a:rPr>
              <a:t>First Last</a:t>
            </a:r>
          </a:p>
        </p:txBody>
      </p:sp>
      <p:pic>
        <p:nvPicPr>
          <p:cNvPr id="10" name="Picture Placeholder 9" descr="A group of people posing for the camera&#10;">
            <a:extLst>
              <a:ext uri="{FF2B5EF4-FFF2-40B4-BE49-F238E27FC236}">
                <a16:creationId xmlns:a16="http://schemas.microsoft.com/office/drawing/2014/main" id="{802F584E-7FE7-4EA7-A8B5-FD96F72F295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729"/>
          <a:stretch/>
        </p:blipFill>
        <p:spPr>
          <a:xfrm>
            <a:off x="21" y="1425676"/>
            <a:ext cx="3490432" cy="5432323"/>
          </a:xfrm>
          <a:prstGeom prst="rect">
            <a:avLst/>
          </a:prstGeom>
        </p:spPr>
      </p:pic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id="{AD911C11-13DB-D22E-987E-E2A1AF0225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78943" y="1425676"/>
            <a:ext cx="8436076" cy="5432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108500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2CC3EF0-F13E-468D-8198-2FFABAAB8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052" y="365125"/>
            <a:ext cx="10303336" cy="1325563"/>
          </a:xfrm>
        </p:spPr>
        <p:txBody>
          <a:bodyPr/>
          <a:lstStyle/>
          <a:p>
            <a:r>
              <a:rPr lang="en-US" dirty="0">
                <a:latin typeface="Baskerville Old Face" panose="02020602080505020303" pitchFamily="18" charset="0"/>
              </a:rPr>
              <a:t>Highlights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22A3650-CE74-4B2A-A714-A99CA18988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Baskerville Old Face" panose="02020602080505020303" pitchFamily="18" charset="0"/>
              </a:rPr>
              <a:t>Key Observations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C401CC4-711A-4213-A098-6A62651D89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Baskerville Old Face" panose="02020602080505020303" pitchFamily="18" charset="0"/>
              </a:rPr>
              <a:t>High sales volume doesn’t mean High Profitability. </a:t>
            </a:r>
          </a:p>
          <a:p>
            <a:r>
              <a:rPr lang="en-US" sz="1800" dirty="0">
                <a:solidFill>
                  <a:srgbClr val="C00000"/>
                </a:solidFill>
                <a:latin typeface="Baskerville Old Face" panose="02020602080505020303" pitchFamily="18" charset="0"/>
              </a:rPr>
              <a:t>Bites category dominates profit contribution.</a:t>
            </a:r>
          </a:p>
          <a:p>
            <a:r>
              <a:rPr lang="en-US" sz="1800" dirty="0">
                <a:solidFill>
                  <a:srgbClr val="C00000"/>
                </a:solidFill>
                <a:latin typeface="Baskerville Old Face" panose="02020602080505020303" pitchFamily="18" charset="0"/>
              </a:rPr>
              <a:t>Cost structure impacts Afternines, making it least profitable</a:t>
            </a:r>
          </a:p>
          <a:p>
            <a:r>
              <a:rPr lang="en-US" sz="1800" dirty="0">
                <a:solidFill>
                  <a:srgbClr val="C00000"/>
                </a:solidFill>
                <a:latin typeface="Baskerville Old Face" panose="02020602080505020303" pitchFamily="18" charset="0"/>
              </a:rPr>
              <a:t>Opportunities exist in optimizing costs and expanding the profitable segments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7F6AE95-B6EE-4C2B-8982-2E15916B02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Baskerville Old Face" panose="02020602080505020303" pitchFamily="18" charset="0"/>
              </a:rPr>
              <a:t>Recommendations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F5CF3C2-A35B-4374-871A-C68ACFAD473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chemeClr val="accent1"/>
                </a:solidFill>
                <a:latin typeface="Baskerville Old Face" panose="02020602080505020303" pitchFamily="18" charset="0"/>
              </a:rPr>
              <a:t>Replicate </a:t>
            </a:r>
            <a:r>
              <a:rPr lang="en-US" sz="1800" b="1" dirty="0">
                <a:solidFill>
                  <a:schemeClr val="accent1"/>
                </a:solidFill>
                <a:latin typeface="Baskerville Old Face" panose="02020602080505020303" pitchFamily="18" charset="0"/>
              </a:rPr>
              <a:t>US Cost efficiency model </a:t>
            </a:r>
            <a:r>
              <a:rPr lang="en-US" sz="1800" dirty="0">
                <a:solidFill>
                  <a:schemeClr val="accent1"/>
                </a:solidFill>
                <a:latin typeface="Baskerville Old Face" panose="02020602080505020303" pitchFamily="18" charset="0"/>
              </a:rPr>
              <a:t>across other countries  </a:t>
            </a:r>
          </a:p>
          <a:p>
            <a:r>
              <a:rPr lang="en-US" sz="1800" dirty="0">
                <a:solidFill>
                  <a:schemeClr val="accent1"/>
                </a:solidFill>
                <a:latin typeface="Baskerville Old Face" panose="02020602080505020303" pitchFamily="18" charset="0"/>
              </a:rPr>
              <a:t>Expand the </a:t>
            </a:r>
            <a:r>
              <a:rPr lang="en-US" sz="1800" b="1" dirty="0">
                <a:solidFill>
                  <a:schemeClr val="accent1"/>
                </a:solidFill>
                <a:latin typeface="Baskerville Old Face" panose="02020602080505020303" pitchFamily="18" charset="0"/>
              </a:rPr>
              <a:t>Bites Category </a:t>
            </a:r>
            <a:r>
              <a:rPr lang="en-US" sz="1800" dirty="0">
                <a:solidFill>
                  <a:schemeClr val="accent1"/>
                </a:solidFill>
                <a:latin typeface="Baskerville Old Face" panose="02020602080505020303" pitchFamily="18" charset="0"/>
              </a:rPr>
              <a:t>to maximize profitability.</a:t>
            </a:r>
          </a:p>
          <a:p>
            <a:r>
              <a:rPr lang="en-US" sz="1800" dirty="0">
                <a:solidFill>
                  <a:schemeClr val="accent1"/>
                </a:solidFill>
                <a:latin typeface="Baskerville Old Face" panose="02020602080505020303" pitchFamily="18" charset="0"/>
              </a:rPr>
              <a:t>Strengthen product sales strategy to drive the volume sales of Peanut Butter Cubes and Smooth Silky Salty.</a:t>
            </a:r>
          </a:p>
          <a:p>
            <a:r>
              <a:rPr lang="en-US" sz="1800" dirty="0">
                <a:solidFill>
                  <a:schemeClr val="accent1"/>
                </a:solidFill>
                <a:latin typeface="Baskerville Old Face" panose="02020602080505020303" pitchFamily="18" charset="0"/>
              </a:rPr>
              <a:t>Review the production cost of Afternines</a:t>
            </a:r>
          </a:p>
          <a:p>
            <a:r>
              <a:rPr lang="en-US" sz="1800" dirty="0">
                <a:solidFill>
                  <a:schemeClr val="accent1"/>
                </a:solidFill>
                <a:latin typeface="Baskerville Old Face" panose="02020602080505020303" pitchFamily="18" charset="0"/>
              </a:rPr>
              <a:t>Invest in India and New Zealand to capture growth opportunities.</a:t>
            </a:r>
          </a:p>
        </p:txBody>
      </p:sp>
    </p:spTree>
    <p:extLst>
      <p:ext uri="{BB962C8B-B14F-4D97-AF65-F5344CB8AC3E}">
        <p14:creationId xmlns:p14="http://schemas.microsoft.com/office/powerpoint/2010/main" val="151147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941CA7C-A0BF-44EF-B2E5-7539C3B9B0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4E879E6-8FFE-4154-8F2A-F7518B89B3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7E0A2CB4-6869-426F-8BC4-A32C90CBE2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1665</TotalTime>
  <Words>282</Words>
  <Application>Microsoft Office PowerPoint</Application>
  <PresentationFormat>Widescreen</PresentationFormat>
  <Paragraphs>54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Baskerville Old Face</vt:lpstr>
      <vt:lpstr>Calibri</vt:lpstr>
      <vt:lpstr>Office Theme</vt:lpstr>
      <vt:lpstr>SnackBar Inc.</vt:lpstr>
      <vt:lpstr>Objective</vt:lpstr>
      <vt:lpstr>PowerPoint Presentation</vt:lpstr>
      <vt:lpstr>Region Analysis</vt:lpstr>
      <vt:lpstr>  Analysis cont’d</vt:lpstr>
      <vt:lpstr>Product  Analysis</vt:lpstr>
      <vt:lpstr>  Analysis cont’d</vt:lpstr>
      <vt:lpstr>Staff  Performance</vt:lpstr>
      <vt:lpstr>Highlights</vt:lpstr>
      <vt:lpstr> Questions?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mariah udalor</dc:creator>
  <cp:lastModifiedBy>mariah udalor</cp:lastModifiedBy>
  <cp:revision>1</cp:revision>
  <dcterms:created xsi:type="dcterms:W3CDTF">2025-09-04T19:46:44Z</dcterms:created>
  <dcterms:modified xsi:type="dcterms:W3CDTF">2025-09-05T23:32:38Z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