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4" r:id="rId5"/>
    <p:sldId id="259" r:id="rId6"/>
    <p:sldId id="260" r:id="rId7"/>
    <p:sldId id="261" r:id="rId8"/>
    <p:sldId id="267" r:id="rId9"/>
    <p:sldId id="268" r:id="rId10"/>
    <p:sldId id="269"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0T06:48:08.928"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D43BA-9D33-4740-9512-6EF6F5DDDF70}"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3F81-BFE6-4195-9CFC-3829E228B42E}" type="slidenum">
              <a:rPr lang="en-US" smtClean="0"/>
              <a:t>‹#›</a:t>
            </a:fld>
            <a:endParaRPr lang="en-US"/>
          </a:p>
        </p:txBody>
      </p:sp>
    </p:spTree>
    <p:extLst>
      <p:ext uri="{BB962C8B-B14F-4D97-AF65-F5344CB8AC3E}">
        <p14:creationId xmlns:p14="http://schemas.microsoft.com/office/powerpoint/2010/main" val="56424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703F81-BFE6-4195-9CFC-3829E228B42E}" type="slidenum">
              <a:rPr lang="en-US" smtClean="0"/>
              <a:t>2</a:t>
            </a:fld>
            <a:endParaRPr lang="en-US"/>
          </a:p>
        </p:txBody>
      </p:sp>
    </p:spTree>
    <p:extLst>
      <p:ext uri="{BB962C8B-B14F-4D97-AF65-F5344CB8AC3E}">
        <p14:creationId xmlns:p14="http://schemas.microsoft.com/office/powerpoint/2010/main" val="143795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E9C7C-E553-4B1B-9E4B-7C9D51D374D5}"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15640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E9C7C-E553-4B1B-9E4B-7C9D51D374D5}"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370274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E9C7C-E553-4B1B-9E4B-7C9D51D374D5}"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396377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E9C7C-E553-4B1B-9E4B-7C9D51D374D5}"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38304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CE9C7C-E553-4B1B-9E4B-7C9D51D374D5}"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254834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CE9C7C-E553-4B1B-9E4B-7C9D51D374D5}"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31482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CE9C7C-E553-4B1B-9E4B-7C9D51D374D5}"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193696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CE9C7C-E553-4B1B-9E4B-7C9D51D374D5}"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40474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E9C7C-E553-4B1B-9E4B-7C9D51D374D5}"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41236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CE9C7C-E553-4B1B-9E4B-7C9D51D374D5}"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217378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CE9C7C-E553-4B1B-9E4B-7C9D51D374D5}"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41A6-F4A4-479C-9F7C-A25549283D92}" type="slidenum">
              <a:rPr lang="en-US" smtClean="0"/>
              <a:t>‹#›</a:t>
            </a:fld>
            <a:endParaRPr lang="en-US"/>
          </a:p>
        </p:txBody>
      </p:sp>
    </p:spTree>
    <p:extLst>
      <p:ext uri="{BB962C8B-B14F-4D97-AF65-F5344CB8AC3E}">
        <p14:creationId xmlns:p14="http://schemas.microsoft.com/office/powerpoint/2010/main" val="110198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E9C7C-E553-4B1B-9E4B-7C9D51D374D5}" type="datetimeFigureOut">
              <a:rPr lang="en-US" smtClean="0"/>
              <a:t>9/26/2019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541A6-F4A4-479C-9F7C-A25549283D92}" type="slidenum">
              <a:rPr lang="en-US" smtClean="0"/>
              <a:t>‹#›</a:t>
            </a:fld>
            <a:endParaRPr lang="en-US"/>
          </a:p>
        </p:txBody>
      </p:sp>
    </p:spTree>
    <p:extLst>
      <p:ext uri="{BB962C8B-B14F-4D97-AF65-F5344CB8AC3E}">
        <p14:creationId xmlns:p14="http://schemas.microsoft.com/office/powerpoint/2010/main" val="168801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For </a:t>
            </a:r>
            <a:r>
              <a:rPr lang="en-US" dirty="0" smtClean="0"/>
              <a:t>Web Full Stack Developer</a:t>
            </a:r>
            <a:endParaRPr lang="en-US" dirty="0"/>
          </a:p>
        </p:txBody>
      </p:sp>
      <p:sp>
        <p:nvSpPr>
          <p:cNvPr id="4" name="TextBox 3"/>
          <p:cNvSpPr txBox="1"/>
          <p:nvPr/>
        </p:nvSpPr>
        <p:spPr>
          <a:xfrm>
            <a:off x="655632" y="4646978"/>
            <a:ext cx="10880736" cy="523220"/>
          </a:xfrm>
          <a:prstGeom prst="rect">
            <a:avLst/>
          </a:prstGeom>
          <a:noFill/>
        </p:spPr>
        <p:txBody>
          <a:bodyPr wrap="none" rtlCol="0">
            <a:spAutoFit/>
          </a:bodyPr>
          <a:lstStyle/>
          <a:p>
            <a:r>
              <a:rPr lang="en-US" sz="2800" u="sng" dirty="0" smtClean="0">
                <a:solidFill>
                  <a:srgbClr val="FF0000"/>
                </a:solidFill>
              </a:rPr>
              <a:t>You will Be rewarded with Extra Marks for code optimization if performed</a:t>
            </a:r>
            <a:endParaRPr lang="en-US" sz="2800" u="sng" dirty="0">
              <a:solidFill>
                <a:srgbClr val="FF0000"/>
              </a:solidFill>
            </a:endParaRPr>
          </a:p>
        </p:txBody>
      </p:sp>
      <p:sp>
        <p:nvSpPr>
          <p:cNvPr id="5" name="TextBox 4"/>
          <p:cNvSpPr txBox="1"/>
          <p:nvPr/>
        </p:nvSpPr>
        <p:spPr>
          <a:xfrm>
            <a:off x="960432" y="5353560"/>
            <a:ext cx="10076476" cy="461665"/>
          </a:xfrm>
          <a:prstGeom prst="rect">
            <a:avLst/>
          </a:prstGeom>
          <a:noFill/>
        </p:spPr>
        <p:txBody>
          <a:bodyPr wrap="none" rtlCol="0">
            <a:spAutoFit/>
          </a:bodyPr>
          <a:lstStyle/>
          <a:p>
            <a:r>
              <a:rPr lang="en-US" sz="2400" u="sng" dirty="0">
                <a:solidFill>
                  <a:schemeClr val="tx1">
                    <a:lumMod val="50000"/>
                    <a:lumOff val="50000"/>
                  </a:schemeClr>
                </a:solidFill>
              </a:rPr>
              <a:t>Note: Make a separate file for your Test and Submit it to the assigned examiner.</a:t>
            </a:r>
            <a:endParaRPr lang="en-US" sz="2400" u="sng" dirty="0">
              <a:solidFill>
                <a:schemeClr val="tx1">
                  <a:lumMod val="50000"/>
                  <a:lumOff val="50000"/>
                </a:schemeClr>
              </a:solidFill>
            </a:endParaRPr>
          </a:p>
        </p:txBody>
      </p:sp>
    </p:spTree>
    <p:extLst>
      <p:ext uri="{BB962C8B-B14F-4D97-AF65-F5344CB8AC3E}">
        <p14:creationId xmlns:p14="http://schemas.microsoft.com/office/powerpoint/2010/main" val="3217716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12" y="2637678"/>
            <a:ext cx="10515600" cy="1325563"/>
          </a:xfrm>
        </p:spPr>
        <p:txBody>
          <a:bodyPr/>
          <a:lstStyle/>
          <a:p>
            <a:pPr algn="ctr"/>
            <a:r>
              <a:rPr lang="en-US" b="1" dirty="0" smtClean="0"/>
              <a:t>Test For </a:t>
            </a:r>
            <a:r>
              <a:rPr lang="en-US" b="1" dirty="0" smtClean="0"/>
              <a:t>Ajax + PHP</a:t>
            </a:r>
            <a:endParaRPr lang="en-US" b="1" dirty="0"/>
          </a:p>
        </p:txBody>
      </p:sp>
    </p:spTree>
    <p:extLst>
      <p:ext uri="{BB962C8B-B14F-4D97-AF65-F5344CB8AC3E}">
        <p14:creationId xmlns:p14="http://schemas.microsoft.com/office/powerpoint/2010/main" val="419831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58" y="2277460"/>
            <a:ext cx="10515600" cy="1325563"/>
          </a:xfrm>
        </p:spPr>
        <p:txBody>
          <a:bodyPr>
            <a:normAutofit/>
          </a:bodyPr>
          <a:lstStyle/>
          <a:p>
            <a:r>
              <a:rPr lang="en-US" sz="2400" dirty="0" smtClean="0">
                <a:latin typeface="+mn-lt"/>
              </a:rPr>
              <a:t>On clicking the input type file the </a:t>
            </a:r>
            <a:r>
              <a:rPr lang="en-US" sz="2400" dirty="0" smtClean="0">
                <a:latin typeface="+mn-lt"/>
              </a:rPr>
              <a:t>image should be get displayed on form and it should also be upload into folder at the same time. On submitting form the file (image) name insert it into either database or simply print.</a:t>
            </a:r>
            <a:endParaRPr lang="en-US" sz="2400" dirty="0">
              <a:latin typeface="+mn-lt"/>
            </a:endParaRPr>
          </a:p>
        </p:txBody>
      </p:sp>
    </p:spTree>
    <p:extLst>
      <p:ext uri="{BB962C8B-B14F-4D97-AF65-F5344CB8AC3E}">
        <p14:creationId xmlns:p14="http://schemas.microsoft.com/office/powerpoint/2010/main" val="2018046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Any Questions ?</a:t>
            </a:r>
            <a:endParaRPr lang="en-US" dirty="0"/>
          </a:p>
        </p:txBody>
      </p:sp>
      <p:sp>
        <p:nvSpPr>
          <p:cNvPr id="3" name="Content Placeholder 2"/>
          <p:cNvSpPr>
            <a:spLocks noGrp="1"/>
          </p:cNvSpPr>
          <p:nvPr>
            <p:ph idx="1"/>
          </p:nvPr>
        </p:nvSpPr>
        <p:spPr>
          <a:xfrm>
            <a:off x="838200" y="1857409"/>
            <a:ext cx="10515600" cy="4351338"/>
          </a:xfrm>
        </p:spPr>
        <p:txBody>
          <a:bodyPr/>
          <a:lstStyle/>
          <a:p>
            <a:r>
              <a:rPr lang="en-US" dirty="0" smtClean="0"/>
              <a:t>Please ask the </a:t>
            </a:r>
            <a:r>
              <a:rPr lang="en-US" dirty="0" smtClean="0"/>
              <a:t>Examiner </a:t>
            </a:r>
            <a:r>
              <a:rPr lang="en-US" dirty="0" smtClean="0"/>
              <a:t>if you have any questions related to the test.</a:t>
            </a:r>
          </a:p>
          <a:p>
            <a:pPr marL="0" indent="0">
              <a:buNone/>
            </a:pPr>
            <a:r>
              <a:rPr lang="en-US" dirty="0" smtClean="0"/>
              <a:t>   </a:t>
            </a:r>
          </a:p>
          <a:p>
            <a:pPr marL="0" indent="0">
              <a:buNone/>
            </a:pPr>
            <a:endParaRPr lang="en-US" dirty="0"/>
          </a:p>
          <a:p>
            <a:pPr marL="0" indent="0">
              <a:buNone/>
            </a:pPr>
            <a:endParaRPr lang="en-US" dirty="0" smtClean="0"/>
          </a:p>
          <a:p>
            <a:pPr marL="0" indent="0" algn="ctr">
              <a:buNone/>
            </a:pPr>
            <a:r>
              <a:rPr lang="en-US" sz="6000" b="1" dirty="0" smtClean="0"/>
              <a:t>Thank you</a:t>
            </a:r>
            <a:endParaRPr lang="en-US" sz="6000" b="1" dirty="0"/>
          </a:p>
        </p:txBody>
      </p:sp>
    </p:spTree>
    <p:extLst>
      <p:ext uri="{BB962C8B-B14F-4D97-AF65-F5344CB8AC3E}">
        <p14:creationId xmlns:p14="http://schemas.microsoft.com/office/powerpoint/2010/main" val="2087574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5" name="TextBox 4"/>
          <p:cNvSpPr txBox="1"/>
          <p:nvPr/>
        </p:nvSpPr>
        <p:spPr>
          <a:xfrm>
            <a:off x="1333347" y="4591589"/>
            <a:ext cx="890484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Zoom in image on hover.</a:t>
            </a:r>
            <a:endParaRPr lang="en-US" dirty="0"/>
          </a:p>
          <a:p>
            <a:pPr marL="285750" indent="-285750">
              <a:buFont typeface="Arial" panose="020B0604020202020204" pitchFamily="34" charset="0"/>
              <a:buChar char="•"/>
            </a:pPr>
            <a:r>
              <a:rPr lang="en-US" dirty="0" smtClean="0"/>
              <a:t>When hover is zoomed in the color should get transparent.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785" y="2876473"/>
            <a:ext cx="5582429" cy="1105054"/>
          </a:xfrm>
          <a:prstGeom prst="rect">
            <a:avLst/>
          </a:prstGeom>
        </p:spPr>
      </p:pic>
      <p:sp>
        <p:nvSpPr>
          <p:cNvPr id="6" name="Content Placeholder 5"/>
          <p:cNvSpPr>
            <a:spLocks noGrp="1"/>
          </p:cNvSpPr>
          <p:nvPr>
            <p:ph idx="1"/>
          </p:nvPr>
        </p:nvSpPr>
        <p:spPr>
          <a:xfrm>
            <a:off x="838200" y="1825625"/>
            <a:ext cx="10515600" cy="2954193"/>
          </a:xfrm>
        </p:spPr>
        <p:txBody>
          <a:bodyPr/>
          <a:lstStyle/>
          <a:p>
            <a:pPr marL="0" indent="0">
              <a:buNone/>
            </a:pPr>
            <a:r>
              <a:rPr lang="en-US" dirty="0"/>
              <a:t>Create bootstrap responsive div </a:t>
            </a:r>
            <a:r>
              <a:rPr lang="en-US" dirty="0" smtClean="0"/>
              <a:t>like the picture given below.</a:t>
            </a:r>
            <a:endParaRPr lang="en-US" dirty="0"/>
          </a:p>
        </p:txBody>
      </p:sp>
    </p:spTree>
    <p:extLst>
      <p:ext uri="{BB962C8B-B14F-4D97-AF65-F5344CB8AC3E}">
        <p14:creationId xmlns:p14="http://schemas.microsoft.com/office/powerpoint/2010/main" val="2179061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011" y="2556995"/>
            <a:ext cx="10515600" cy="1325563"/>
          </a:xfrm>
        </p:spPr>
        <p:txBody>
          <a:bodyPr>
            <a:normAutofit/>
          </a:bodyPr>
          <a:lstStyle/>
          <a:p>
            <a:pPr algn="ctr"/>
            <a:r>
              <a:rPr lang="en-US" sz="5400" b="1" dirty="0" smtClean="0"/>
              <a:t>Test For jQuery</a:t>
            </a:r>
            <a:endParaRPr lang="en-US" sz="5400" b="1" dirty="0"/>
          </a:p>
        </p:txBody>
      </p:sp>
    </p:spTree>
    <p:extLst>
      <p:ext uri="{BB962C8B-B14F-4D97-AF65-F5344CB8AC3E}">
        <p14:creationId xmlns:p14="http://schemas.microsoft.com/office/powerpoint/2010/main" val="3151067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5836"/>
            <a:ext cx="9609912" cy="3786328"/>
          </a:xfrm>
        </p:spPr>
      </p:pic>
      <p:sp>
        <p:nvSpPr>
          <p:cNvPr id="3" name="Rectangle 2"/>
          <p:cNvSpPr/>
          <p:nvPr/>
        </p:nvSpPr>
        <p:spPr>
          <a:xfrm>
            <a:off x="1025235" y="5460709"/>
            <a:ext cx="8991601" cy="523220"/>
          </a:xfrm>
          <a:prstGeom prst="rect">
            <a:avLst/>
          </a:prstGeom>
        </p:spPr>
        <p:txBody>
          <a:bodyPr wrap="square">
            <a:spAutoFit/>
          </a:bodyPr>
          <a:lstStyle/>
          <a:p>
            <a:r>
              <a:rPr lang="en-US" sz="2800" dirty="0" smtClean="0"/>
              <a:t>After submission of the  Form print the result of all fields.</a:t>
            </a:r>
            <a:endParaRPr lang="en-US" sz="2800" dirty="0"/>
          </a:p>
        </p:txBody>
      </p:sp>
    </p:spTree>
    <p:extLst>
      <p:ext uri="{BB962C8B-B14F-4D97-AF65-F5344CB8AC3E}">
        <p14:creationId xmlns:p14="http://schemas.microsoft.com/office/powerpoint/2010/main" val="1838643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776" y="1588807"/>
            <a:ext cx="10515600" cy="3736228"/>
          </a:xfrm>
        </p:spPr>
        <p:txBody>
          <a:bodyPr>
            <a:normAutofit/>
          </a:bodyPr>
          <a:lstStyle/>
          <a:p>
            <a:pPr algn="ctr"/>
            <a:r>
              <a:rPr lang="en-US" sz="6000" b="1" dirty="0" smtClean="0"/>
              <a:t>Test For SQL Databases</a:t>
            </a:r>
            <a:endParaRPr lang="en-US" sz="6000" b="1" dirty="0"/>
          </a:p>
        </p:txBody>
      </p:sp>
    </p:spTree>
    <p:extLst>
      <p:ext uri="{BB962C8B-B14F-4D97-AF65-F5344CB8AC3E}">
        <p14:creationId xmlns:p14="http://schemas.microsoft.com/office/powerpoint/2010/main" val="1014939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10146"/>
            <a:ext cx="9057264" cy="3839622"/>
          </a:xfrm>
        </p:spPr>
      </p:pic>
      <p:sp>
        <p:nvSpPr>
          <p:cNvPr id="7" name="TextBox 6"/>
          <p:cNvSpPr txBox="1"/>
          <p:nvPr/>
        </p:nvSpPr>
        <p:spPr>
          <a:xfrm>
            <a:off x="1371600" y="5460604"/>
            <a:ext cx="8904848" cy="461665"/>
          </a:xfrm>
          <a:prstGeom prst="rect">
            <a:avLst/>
          </a:prstGeom>
          <a:noFill/>
        </p:spPr>
        <p:txBody>
          <a:bodyPr wrap="square" rtlCol="0">
            <a:spAutoFit/>
          </a:bodyPr>
          <a:lstStyle/>
          <a:p>
            <a:r>
              <a:rPr lang="en-US" sz="2400" dirty="0" smtClean="0"/>
              <a:t> Write SQL Query, get the categories names having </a:t>
            </a:r>
            <a:r>
              <a:rPr lang="en-US" sz="2400" dirty="0"/>
              <a:t>P</a:t>
            </a:r>
            <a:r>
              <a:rPr lang="en-US" sz="2400" dirty="0" smtClean="0"/>
              <a:t>ost </a:t>
            </a:r>
            <a:r>
              <a:rPr lang="en-US" sz="2400" dirty="0" smtClean="0"/>
              <a:t>IDs 19</a:t>
            </a:r>
            <a:endParaRPr lang="en-US" sz="2400" dirty="0"/>
          </a:p>
        </p:txBody>
      </p:sp>
    </p:spTree>
    <p:extLst>
      <p:ext uri="{BB962C8B-B14F-4D97-AF65-F5344CB8AC3E}">
        <p14:creationId xmlns:p14="http://schemas.microsoft.com/office/powerpoint/2010/main" val="41216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a:t>
            </a:r>
            <a:r>
              <a:rPr lang="en-US" b="1" dirty="0" smtClean="0"/>
              <a:t>2</a:t>
            </a:r>
            <a:endParaRPr lang="en-US" b="1" dirty="0"/>
          </a:p>
        </p:txBody>
      </p:sp>
      <p:sp>
        <p:nvSpPr>
          <p:cNvPr id="3" name="Content Placeholder 2"/>
          <p:cNvSpPr>
            <a:spLocks noGrp="1"/>
          </p:cNvSpPr>
          <p:nvPr>
            <p:ph idx="1"/>
          </p:nvPr>
        </p:nvSpPr>
        <p:spPr/>
        <p:txBody>
          <a:bodyPr/>
          <a:lstStyle/>
          <a:p>
            <a:r>
              <a:rPr lang="en-US" dirty="0"/>
              <a:t>Write the </a:t>
            </a:r>
            <a:r>
              <a:rPr lang="en-US" dirty="0" smtClean="0"/>
              <a:t>table and column names for the students and their </a:t>
            </a:r>
            <a:r>
              <a:rPr lang="en-US" dirty="0"/>
              <a:t>classes entities (Many-to-many relationships).</a:t>
            </a:r>
          </a:p>
        </p:txBody>
      </p:sp>
    </p:spTree>
    <p:extLst>
      <p:ext uri="{BB962C8B-B14F-4D97-AF65-F5344CB8AC3E}">
        <p14:creationId xmlns:p14="http://schemas.microsoft.com/office/powerpoint/2010/main" val="214239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12" y="2637678"/>
            <a:ext cx="10515600" cy="1325563"/>
          </a:xfrm>
        </p:spPr>
        <p:txBody>
          <a:bodyPr/>
          <a:lstStyle/>
          <a:p>
            <a:pPr algn="ctr"/>
            <a:r>
              <a:rPr lang="en-US" b="1" dirty="0" smtClean="0"/>
              <a:t>Test For PHP</a:t>
            </a:r>
            <a:endParaRPr lang="en-US" b="1" dirty="0"/>
          </a:p>
        </p:txBody>
      </p:sp>
    </p:spTree>
    <p:extLst>
      <p:ext uri="{BB962C8B-B14F-4D97-AF65-F5344CB8AC3E}">
        <p14:creationId xmlns:p14="http://schemas.microsoft.com/office/powerpoint/2010/main" val="16838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r>
              <a:rPr lang="en-US" dirty="0" smtClean="0"/>
              <a:t>1</a:t>
            </a:r>
            <a:endParaRPr lang="en-US" dirty="0"/>
          </a:p>
        </p:txBody>
      </p:sp>
      <p:sp>
        <p:nvSpPr>
          <p:cNvPr id="3" name="Content Placeholder 2"/>
          <p:cNvSpPr>
            <a:spLocks noGrp="1"/>
          </p:cNvSpPr>
          <p:nvPr>
            <p:ph idx="1"/>
          </p:nvPr>
        </p:nvSpPr>
        <p:spPr/>
        <p:txBody>
          <a:bodyPr/>
          <a:lstStyle/>
          <a:p>
            <a:r>
              <a:rPr lang="en-US" dirty="0" smtClean="0"/>
              <a:t>Write a program in PHP to </a:t>
            </a:r>
            <a:r>
              <a:rPr lang="en-US" dirty="0" smtClean="0"/>
              <a:t>compute</a:t>
            </a:r>
          </a:p>
          <a:p>
            <a:pPr marL="0" indent="0">
              <a:buNone/>
            </a:pPr>
            <a:r>
              <a:rPr lang="en-US" dirty="0" smtClean="0"/>
              <a:t>“</a:t>
            </a:r>
            <a:r>
              <a:rPr lang="en-US" dirty="0" smtClean="0"/>
              <a:t> Whether </a:t>
            </a:r>
            <a:r>
              <a:rPr lang="en-US" dirty="0" smtClean="0"/>
              <a:t>the user provided number is a prime number or not. If the number is prime apply a </a:t>
            </a:r>
            <a:r>
              <a:rPr lang="en-US" dirty="0" err="1" smtClean="0"/>
              <a:t>mysqli</a:t>
            </a:r>
            <a:r>
              <a:rPr lang="en-US" dirty="0" smtClean="0"/>
              <a:t> </a:t>
            </a:r>
            <a:r>
              <a:rPr lang="en-US" dirty="0" smtClean="0"/>
              <a:t>query to insert the number in </a:t>
            </a:r>
            <a:r>
              <a:rPr lang="en-US" dirty="0" smtClean="0"/>
              <a:t>database”</a:t>
            </a:r>
            <a:endParaRPr lang="en-US" dirty="0" smtClean="0"/>
          </a:p>
          <a:p>
            <a:pPr marL="457200" lvl="1" indent="0">
              <a:buNone/>
            </a:pPr>
            <a:endParaRPr lang="en-US" dirty="0" smtClean="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1559566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236</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Test For Web Full Stack Developer</vt:lpstr>
      <vt:lpstr>Question: 1.</vt:lpstr>
      <vt:lpstr>Test For jQuery</vt:lpstr>
      <vt:lpstr>Question: 1</vt:lpstr>
      <vt:lpstr>Test For SQL Databases</vt:lpstr>
      <vt:lpstr>Question:1.</vt:lpstr>
      <vt:lpstr>Question: 2</vt:lpstr>
      <vt:lpstr>Test For PHP</vt:lpstr>
      <vt:lpstr>Question: 1</vt:lpstr>
      <vt:lpstr>Test For Ajax + PHP</vt:lpstr>
      <vt:lpstr>On clicking the input type file the image should be get displayed on form and it should also be upload into folder at the same time. On submitting form the file (image) name insert it into either database or simply print.</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For HTML &amp; CSS Dev. + Designer</dc:title>
  <dc:creator>Windows User</dc:creator>
  <cp:lastModifiedBy>Hanzalah</cp:lastModifiedBy>
  <cp:revision>24</cp:revision>
  <dcterms:created xsi:type="dcterms:W3CDTF">2018-10-10T01:44:40Z</dcterms:created>
  <dcterms:modified xsi:type="dcterms:W3CDTF">2019-09-26T12:15:35Z</dcterms:modified>
</cp:coreProperties>
</file>