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677476-A5A6-486E-AB4A-FE3897251C6D}">
  <a:tblStyle styleId="{E6677476-A5A6-486E-AB4A-FE3897251C6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4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5.xml"/><Relationship Id="rId34" Type="http://schemas.openxmlformats.org/officeDocument/2006/relationships/font" Target="fonts/RobotoLight-bold.fntdata"/><Relationship Id="rId15" Type="http://schemas.openxmlformats.org/officeDocument/2006/relationships/slide" Target="slides/slide8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7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ExtraBold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10892b95_3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c810892b95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10892b95_3_2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c810892b95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810892b95_3_2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c810892b95_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0892b95_3_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c810892b9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10892b95_3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c810892b9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10892b95_3_8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810892b95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810892b95_3_9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c810892b95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810892b95_3_1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c810892b95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10892b95_3_1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810892b95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810892b95_3_1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c810892b95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810892b95_3_1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c810892b95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b="0" i="0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b="0" i="0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b="0" i="0" sz="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b="0" i="0" sz="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Distribuir el trabajo</a:t>
            </a:r>
            <a:r>
              <a:rPr b="1" i="0" lang="en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{E6677476-A5A6-486E-AB4A-FE3897251C6D}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Parte de la historia</a:t>
                      </a:r>
                      <a:endParaRPr i="1"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Quién lo dice</a:t>
                      </a:r>
                      <a:endParaRPr i="1"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Discurso, objetivo del proyecto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¿Qué comprende el software creado?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Características particulares del proyecto desarrollado (¿En qué destaca de otros?)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Demostración del proyecto (visión general de la interfaz y la funcionalidad)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Prospectos del proyecto (¿cómo puede ser mejorado y ampliado?)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Conclusión, respuestas a preguntas</a:t>
                      </a:r>
                      <a:endParaRPr sz="13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6" name="Google Shape;266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Prospectos del proyecto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77050" y="823100"/>
            <a:ext cx="743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¿El juego tendrá ganancias? ¿Alguna mejora posible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?)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6" name="Google Shape;286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6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Gracias por su atención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Estaremos felices de responder sus preguntas y recibir opiniones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5">
            <a:alphaModFix/>
          </a:blip>
          <a:srcRect b="27412" l="0" r="55812" t="43854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 rotWithShape="1">
          <a:blip r:embed="rId6">
            <a:alphaModFix/>
          </a:blip>
          <a:srcRect b="34140" l="0" r="63057" t="37537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Plantilla</a:t>
            </a: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Presentación del proyecto</a:t>
            </a:r>
            <a:r>
              <a:rPr b="0" i="0" lang="en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4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63" y="256050"/>
            <a:ext cx="166797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0" name="Google Shape;120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Objetivo del proyecto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265775" y="88125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¿Qué resultado quería obtener el cliente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0" name="Google Shape;140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El proyecto desarrollado incluye los siguientes componentes</a:t>
            </a: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265775" y="1307900"/>
            <a:ext cx="711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Archivo de programa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Archivos gráficos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0" name="Google Shape;160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Características particulares del proyecto</a:t>
            </a: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277050" y="82310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La interfaz del programa es simple y funcional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...)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80" name="Google Shape;180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particulares del proyecto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77050" y="82310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Hay tres tipos de personajes en el videojuego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...)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0" name="Google Shape;200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particulares del proyecto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277050" y="82310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El videojuego tiene contadores demostrativos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...)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20" name="Google Shape;220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particulares del proyecto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277050" y="823100"/>
            <a:ext cx="743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Extras: reinicio automático del videojuego, dificultad aumentada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...)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0" name="Google Shape;240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Montserrat Black"/>
                <a:ea typeface="Montserrat Black"/>
                <a:cs typeface="Montserrat Black"/>
                <a:sym typeface="Montserrat Black"/>
              </a:rPr>
              <a:t>¡Empezar la demo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!</a:t>
            </a:r>
            <a:endParaRPr b="0" i="0" sz="1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Demostración del proyecto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del proyecto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“Pygame: </a:t>
            </a:r>
            <a:r>
              <a:rPr b="1" lang="en" sz="2400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Tirador</a:t>
            </a: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