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Júlia Pessôa" userId="ea8a68af0cede999" providerId="LiveId" clId="{8D21B96F-350D-4FD0-8B75-ED6C89AC3230}"/>
    <pc:docChg chg="modSld">
      <pc:chgData name="Maria Júlia Pessôa" userId="ea8a68af0cede999" providerId="LiveId" clId="{8D21B96F-350D-4FD0-8B75-ED6C89AC3230}" dt="2025-09-15T14:09:46.615" v="0" actId="1076"/>
      <pc:docMkLst>
        <pc:docMk/>
      </pc:docMkLst>
      <pc:sldChg chg="modSp mod">
        <pc:chgData name="Maria Júlia Pessôa" userId="ea8a68af0cede999" providerId="LiveId" clId="{8D21B96F-350D-4FD0-8B75-ED6C89AC3230}" dt="2025-09-15T14:09:46.615" v="0" actId="1076"/>
        <pc:sldMkLst>
          <pc:docMk/>
          <pc:sldMk cId="0" sldId="256"/>
        </pc:sldMkLst>
        <pc:spChg chg="mod">
          <ac:chgData name="Maria Júlia Pessôa" userId="ea8a68af0cede999" providerId="LiveId" clId="{8D21B96F-350D-4FD0-8B75-ED6C89AC3230}" dt="2025-09-15T14:09:46.615" v="0" actId="1076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IA Aplicada ao Varejo de Moda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371600" y="1036637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rPr dirty="0" err="1"/>
              <a:t>Protótipo</a:t>
            </a:r>
            <a:r>
              <a:rPr dirty="0"/>
              <a:t> de </a:t>
            </a:r>
            <a:r>
              <a:rPr dirty="0" err="1"/>
              <a:t>previsão</a:t>
            </a:r>
            <a:r>
              <a:rPr dirty="0"/>
              <a:t> de </a:t>
            </a:r>
            <a:r>
              <a:rPr dirty="0" err="1"/>
              <a:t>vendas</a:t>
            </a:r>
            <a:r>
              <a:rPr dirty="0"/>
              <a:t>, chatbot e cases de </a:t>
            </a:r>
            <a:r>
              <a:rPr dirty="0" err="1"/>
              <a:t>sucesso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Protótipo de Chatbot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• Atende dúvidas sobre produtos, horários e entregas</a:t>
            </a:r>
          </a:p>
          <a:p>
            <a:pPr>
              <a:defRPr sz="1800"/>
            </a:pPr>
            <a:r>
              <a:t>• Recomenda roupas personalizadas</a:t>
            </a:r>
          </a:p>
          <a:p>
            <a:pPr>
              <a:defRPr sz="1800"/>
            </a:pPr>
            <a:r>
              <a:t>• Pode ser integrado a WhatsApp, Instagram ou e-commerce</a:t>
            </a:r>
          </a:p>
          <a:p>
            <a:pPr>
              <a:defRPr sz="1800"/>
            </a:pPr>
            <a:r>
              <a:t>• Demonstra IA aplicada ao atendimento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Próximos Passos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• Implementar chatbot e monitorar resultados</a:t>
            </a:r>
          </a:p>
          <a:p>
            <a:pPr>
              <a:defRPr sz="1800"/>
            </a:pPr>
            <a:r>
              <a:t>• Criar modelos de previsão de vendas avançados</a:t>
            </a:r>
          </a:p>
          <a:p>
            <a:pPr>
              <a:defRPr sz="1800"/>
            </a:pPr>
            <a:r>
              <a:t>• Integrar IA ao e-commerce e estoque</a:t>
            </a:r>
          </a:p>
          <a:p>
            <a:pPr>
              <a:defRPr sz="1800"/>
            </a:pPr>
            <a:r>
              <a:t>• Avaliar ROI e expandir o uso de 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Fontes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1. CNN </a:t>
            </a:r>
            <a:r>
              <a:rPr dirty="0" err="1"/>
              <a:t>Brasil</a:t>
            </a:r>
            <a:r>
              <a:rPr dirty="0"/>
              <a:t>: Uso de IA </a:t>
            </a:r>
            <a:r>
              <a:rPr dirty="0" err="1"/>
              <a:t>atinge</a:t>
            </a:r>
            <a:r>
              <a:rPr dirty="0"/>
              <a:t> 72% das </a:t>
            </a:r>
            <a:r>
              <a:rPr dirty="0" err="1"/>
              <a:t>empresas</a:t>
            </a:r>
            <a:r>
              <a:rPr dirty="0"/>
              <a:t> (2024)</a:t>
            </a:r>
          </a:p>
          <a:p>
            <a:pPr>
              <a:defRPr sz="1800"/>
            </a:pPr>
            <a:r>
              <a:rPr dirty="0"/>
              <a:t>2. </a:t>
            </a:r>
            <a:r>
              <a:rPr dirty="0" err="1"/>
              <a:t>InfoMoney</a:t>
            </a:r>
            <a:r>
              <a:rPr dirty="0"/>
              <a:t>: IA </a:t>
            </a:r>
            <a:r>
              <a:rPr dirty="0" err="1"/>
              <a:t>ajuda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do que </a:t>
            </a:r>
            <a:r>
              <a:rPr dirty="0" err="1"/>
              <a:t>substitui</a:t>
            </a:r>
            <a:r>
              <a:rPr dirty="0"/>
              <a:t> </a:t>
            </a:r>
            <a:r>
              <a:rPr dirty="0" err="1"/>
              <a:t>pessoas</a:t>
            </a:r>
            <a:r>
              <a:rPr dirty="0"/>
              <a:t>, </a:t>
            </a:r>
            <a:r>
              <a:rPr dirty="0" err="1"/>
              <a:t>dizem</a:t>
            </a:r>
            <a:r>
              <a:rPr dirty="0"/>
              <a:t> </a:t>
            </a:r>
            <a:r>
              <a:rPr dirty="0" err="1"/>
              <a:t>executivos</a:t>
            </a:r>
            <a:endParaRPr dirty="0"/>
          </a:p>
          <a:p>
            <a:pPr>
              <a:defRPr sz="1800"/>
            </a:pPr>
            <a:r>
              <a:rPr dirty="0"/>
              <a:t>3. Gazeta do Povo: IA </a:t>
            </a:r>
            <a:r>
              <a:rPr dirty="0" err="1"/>
              <a:t>aumenta</a:t>
            </a:r>
            <a:r>
              <a:rPr dirty="0"/>
              <a:t> </a:t>
            </a:r>
            <a:r>
              <a:rPr dirty="0" err="1"/>
              <a:t>receita</a:t>
            </a:r>
            <a:r>
              <a:rPr dirty="0"/>
              <a:t> de </a:t>
            </a:r>
            <a:r>
              <a:rPr dirty="0" err="1"/>
              <a:t>empresas</a:t>
            </a:r>
            <a:r>
              <a:rPr dirty="0"/>
              <a:t> </a:t>
            </a:r>
            <a:r>
              <a:rPr dirty="0" err="1"/>
              <a:t>brasileiras</a:t>
            </a:r>
            <a:endParaRPr dirty="0"/>
          </a:p>
          <a:p>
            <a:pPr>
              <a:defRPr sz="1800"/>
            </a:pPr>
            <a:r>
              <a:rPr dirty="0"/>
              <a:t>4. FGV: </a:t>
            </a:r>
            <a:r>
              <a:rPr dirty="0" err="1"/>
              <a:t>Estudo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IA </a:t>
            </a:r>
            <a:r>
              <a:rPr dirty="0" err="1"/>
              <a:t>pode</a:t>
            </a:r>
            <a:r>
              <a:rPr dirty="0"/>
              <a:t> </a:t>
            </a:r>
            <a:r>
              <a:rPr dirty="0" err="1"/>
              <a:t>aumentar</a:t>
            </a:r>
            <a:r>
              <a:rPr dirty="0"/>
              <a:t> </a:t>
            </a:r>
            <a:r>
              <a:rPr dirty="0" err="1"/>
              <a:t>desempenho</a:t>
            </a:r>
            <a:r>
              <a:rPr dirty="0"/>
              <a:t> de </a:t>
            </a:r>
            <a:r>
              <a:rPr dirty="0" err="1"/>
              <a:t>empresas</a:t>
            </a:r>
            <a:endParaRPr dirty="0"/>
          </a:p>
          <a:p>
            <a:pPr>
              <a:defRPr sz="1800"/>
            </a:pPr>
            <a:r>
              <a:rPr dirty="0"/>
              <a:t>5. Google Trends: Dados de interesse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categoria</a:t>
            </a:r>
            <a:r>
              <a:rPr dirty="0"/>
              <a:t> de </a:t>
            </a:r>
            <a:r>
              <a:rPr dirty="0" err="1"/>
              <a:t>produto</a:t>
            </a:r>
            <a:r>
              <a:rPr dirty="0"/>
              <a:t> e </a:t>
            </a:r>
            <a:r>
              <a:rPr dirty="0" err="1"/>
              <a:t>empresas</a:t>
            </a:r>
            <a:endParaRPr dirty="0"/>
          </a:p>
          <a:p>
            <a:pPr>
              <a:defRPr sz="1800"/>
            </a:pPr>
            <a:r>
              <a:rPr dirty="0"/>
              <a:t>6. McKinsey: Impacto da IA </a:t>
            </a:r>
            <a:r>
              <a:rPr dirty="0" err="1"/>
              <a:t>em</a:t>
            </a:r>
            <a:r>
              <a:rPr dirty="0"/>
              <a:t> marketing, </a:t>
            </a:r>
            <a:r>
              <a:rPr dirty="0" err="1"/>
              <a:t>vendas</a:t>
            </a:r>
            <a:r>
              <a:rPr dirty="0"/>
              <a:t> e </a:t>
            </a:r>
            <a:r>
              <a:rPr dirty="0" err="1"/>
              <a:t>cadeia</a:t>
            </a:r>
            <a:r>
              <a:rPr dirty="0"/>
              <a:t> de </a:t>
            </a:r>
            <a:r>
              <a:rPr dirty="0" err="1"/>
              <a:t>suprimentos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da 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• Aumentar vendas com recomendações personalizadas</a:t>
            </a:r>
          </a:p>
          <a:p>
            <a:pPr>
              <a:defRPr sz="1800"/>
            </a:pPr>
            <a:r>
              <a:t>• Otimizar estoque e reduzir perdas</a:t>
            </a:r>
          </a:p>
          <a:p>
            <a:pPr>
              <a:defRPr sz="1800"/>
            </a:pPr>
            <a:r>
              <a:t>• Melhorar atendimento ao cliente com chatbots</a:t>
            </a:r>
          </a:p>
          <a:p>
            <a:pPr>
              <a:defRPr sz="1800"/>
            </a:pPr>
            <a:r>
              <a:t>• Analisar tendências de moda para decisões estratégicas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Benefícios Estratégicos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• Decisões mais rápidas e precisas</a:t>
            </a:r>
          </a:p>
          <a:p>
            <a:pPr>
              <a:defRPr sz="1800"/>
            </a:pPr>
            <a:r>
              <a:t>• Fidelização de clientes</a:t>
            </a:r>
          </a:p>
          <a:p>
            <a:pPr>
              <a:defRPr sz="1800"/>
            </a:pPr>
            <a:r>
              <a:t>• Redução de custos operacionais</a:t>
            </a:r>
          </a:p>
          <a:p>
            <a:pPr>
              <a:defRPr sz="1800"/>
            </a:pPr>
            <a:r>
              <a:t>• Diferencial competitivo no mercado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Cases de Sucesso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• Zara: previsão de demanda e ajuste de produção</a:t>
            </a:r>
          </a:p>
          <a:p>
            <a:pPr>
              <a:defRPr sz="1800"/>
            </a:pPr>
            <a:r>
              <a:t>• H&amp;M: personalização de ofertas e experiência do cliente</a:t>
            </a:r>
          </a:p>
          <a:p>
            <a:pPr>
              <a:defRPr sz="1800"/>
            </a:pPr>
            <a:r>
              <a:t>• Magazine Luiza: recomenda produtos online baseado no histórico</a:t>
            </a:r>
          </a:p>
          <a:p>
            <a:pPr>
              <a:defRPr sz="1800"/>
            </a:pPr>
            <a:r>
              <a:t>• Renner: otimização de estoque e campanhas promocionais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Adoção de IA nas Empresas (72% em 2024)</a:t>
            </a:r>
          </a:p>
        </p:txBody>
      </p:sp>
      <p:pic>
        <p:nvPicPr>
          <p:cNvPr id="3" name="Picture 2" descr="grafico_adocao_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Crescimento de Vendas Online com IA</a:t>
            </a:r>
          </a:p>
        </p:txBody>
      </p:sp>
      <p:pic>
        <p:nvPicPr>
          <p:cNvPr id="3" name="Picture 2" descr="grafico_vendas_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Otimização de Estoque com IA</a:t>
            </a:r>
          </a:p>
        </p:txBody>
      </p:sp>
      <p:pic>
        <p:nvPicPr>
          <p:cNvPr id="3" name="Picture 2" descr="grafico_estoq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Tendências de Moda (Google Trends Brasil)</a:t>
            </a:r>
          </a:p>
        </p:txBody>
      </p:sp>
      <p:pic>
        <p:nvPicPr>
          <p:cNvPr id="3" name="Picture 2" descr="grafico_tendencias_rea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Popularidade de Empresas com IA x Sem IA</a:t>
            </a:r>
          </a:p>
        </p:txBody>
      </p:sp>
      <p:pic>
        <p:nvPicPr>
          <p:cNvPr id="3" name="Picture 2" descr="grafico_ia_vs_nao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300</Words>
  <Application>Microsoft Office PowerPoint</Application>
  <PresentationFormat>Apresentação na tela 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IA Aplicada ao Varejo de Moda</vt:lpstr>
      <vt:lpstr>Objetivos da IA</vt:lpstr>
      <vt:lpstr>Benefícios Estratégicos</vt:lpstr>
      <vt:lpstr>Cases de Sucesso</vt:lpstr>
      <vt:lpstr>Adoção de IA nas Empresas (72% em 2024)</vt:lpstr>
      <vt:lpstr>Crescimento de Vendas Online com IA</vt:lpstr>
      <vt:lpstr>Otimização de Estoque com IA</vt:lpstr>
      <vt:lpstr>Tendências de Moda (Google Trends Brasil)</vt:lpstr>
      <vt:lpstr>Popularidade de Empresas com IA x Sem IA</vt:lpstr>
      <vt:lpstr>Protótipo de Chatbot</vt:lpstr>
      <vt:lpstr>Próximos Passos</vt:lpstr>
      <vt:lpstr>Fontes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Maria Júlia Pessôa</cp:lastModifiedBy>
  <cp:revision>1</cp:revision>
  <dcterms:created xsi:type="dcterms:W3CDTF">2013-01-27T09:14:16Z</dcterms:created>
  <dcterms:modified xsi:type="dcterms:W3CDTF">2025-09-15T14:14:30Z</dcterms:modified>
  <cp:category/>
</cp:coreProperties>
</file>