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3" d="100"/>
          <a:sy n="53" d="100"/>
        </p:scale>
        <p:origin x="32" y="4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Júlia Pessôa" userId="ea8a68af0cede999" providerId="LiveId" clId="{8D21B96F-350D-4FD0-8B75-ED6C89AC3230}"/>
    <pc:docChg chg="modSld">
      <pc:chgData name="Maria Júlia Pessôa" userId="ea8a68af0cede999" providerId="LiveId" clId="{8D21B96F-350D-4FD0-8B75-ED6C89AC3230}" dt="2025-09-15T14:21:52.085" v="37" actId="20577"/>
      <pc:docMkLst>
        <pc:docMk/>
      </pc:docMkLst>
      <pc:sldChg chg="modSp mod">
        <pc:chgData name="Maria Júlia Pessôa" userId="ea8a68af0cede999" providerId="LiveId" clId="{8D21B96F-350D-4FD0-8B75-ED6C89AC3230}" dt="2025-09-15T12:50:58.022" v="7" actId="20577"/>
        <pc:sldMkLst>
          <pc:docMk/>
          <pc:sldMk cId="0" sldId="257"/>
        </pc:sldMkLst>
        <pc:spChg chg="mod">
          <ac:chgData name="Maria Júlia Pessôa" userId="ea8a68af0cede999" providerId="LiveId" clId="{8D21B96F-350D-4FD0-8B75-ED6C89AC3230}" dt="2025-09-15T12:50:58.022" v="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Maria Júlia Pessôa" userId="ea8a68af0cede999" providerId="LiveId" clId="{8D21B96F-350D-4FD0-8B75-ED6C89AC3230}" dt="2025-09-15T12:51:06.938" v="15" actId="20577"/>
        <pc:sldMkLst>
          <pc:docMk/>
          <pc:sldMk cId="0" sldId="258"/>
        </pc:sldMkLst>
        <pc:spChg chg="mod">
          <ac:chgData name="Maria Júlia Pessôa" userId="ea8a68af0cede999" providerId="LiveId" clId="{8D21B96F-350D-4FD0-8B75-ED6C89AC3230}" dt="2025-09-15T12:51:06.938" v="15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Maria Júlia Pessôa" userId="ea8a68af0cede999" providerId="LiveId" clId="{8D21B96F-350D-4FD0-8B75-ED6C89AC3230}" dt="2025-09-15T12:51:14.205" v="23" actId="20577"/>
        <pc:sldMkLst>
          <pc:docMk/>
          <pc:sldMk cId="0" sldId="259"/>
        </pc:sldMkLst>
        <pc:spChg chg="mod">
          <ac:chgData name="Maria Júlia Pessôa" userId="ea8a68af0cede999" providerId="LiveId" clId="{8D21B96F-350D-4FD0-8B75-ED6C89AC3230}" dt="2025-09-15T12:51:14.205" v="23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Maria Júlia Pessôa" userId="ea8a68af0cede999" providerId="LiveId" clId="{8D21B96F-350D-4FD0-8B75-ED6C89AC3230}" dt="2025-09-15T14:21:39.735" v="34" actId="20577"/>
        <pc:sldMkLst>
          <pc:docMk/>
          <pc:sldMk cId="0" sldId="260"/>
        </pc:sldMkLst>
        <pc:spChg chg="mod">
          <ac:chgData name="Maria Júlia Pessôa" userId="ea8a68af0cede999" providerId="LiveId" clId="{8D21B96F-350D-4FD0-8B75-ED6C89AC3230}" dt="2025-09-15T14:21:39.735" v="34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Maria Júlia Pessôa" userId="ea8a68af0cede999" providerId="LiveId" clId="{8D21B96F-350D-4FD0-8B75-ED6C89AC3230}" dt="2025-09-15T14:21:44.095" v="35" actId="20577"/>
        <pc:sldMkLst>
          <pc:docMk/>
          <pc:sldMk cId="0" sldId="261"/>
        </pc:sldMkLst>
        <pc:spChg chg="mod">
          <ac:chgData name="Maria Júlia Pessôa" userId="ea8a68af0cede999" providerId="LiveId" clId="{8D21B96F-350D-4FD0-8B75-ED6C89AC3230}" dt="2025-09-15T14:21:44.095" v="35" actId="20577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Maria Júlia Pessôa" userId="ea8a68af0cede999" providerId="LiveId" clId="{8D21B96F-350D-4FD0-8B75-ED6C89AC3230}" dt="2025-09-15T14:21:48.090" v="36" actId="20577"/>
        <pc:sldMkLst>
          <pc:docMk/>
          <pc:sldMk cId="0" sldId="262"/>
        </pc:sldMkLst>
        <pc:spChg chg="mod">
          <ac:chgData name="Maria Júlia Pessôa" userId="ea8a68af0cede999" providerId="LiveId" clId="{8D21B96F-350D-4FD0-8B75-ED6C89AC3230}" dt="2025-09-15T14:21:48.090" v="36" actId="20577"/>
          <ac:spMkLst>
            <pc:docMk/>
            <pc:sldMk cId="0" sldId="262"/>
            <ac:spMk id="2" creationId="{00000000-0000-0000-0000-000000000000}"/>
          </ac:spMkLst>
        </pc:spChg>
      </pc:sldChg>
      <pc:sldChg chg="modSp mod">
        <pc:chgData name="Maria Júlia Pessôa" userId="ea8a68af0cede999" providerId="LiveId" clId="{8D21B96F-350D-4FD0-8B75-ED6C89AC3230}" dt="2025-09-15T14:21:52.085" v="37" actId="20577"/>
        <pc:sldMkLst>
          <pc:docMk/>
          <pc:sldMk cId="0" sldId="263"/>
        </pc:sldMkLst>
        <pc:spChg chg="mod">
          <ac:chgData name="Maria Júlia Pessôa" userId="ea8a68af0cede999" providerId="LiveId" clId="{8D21B96F-350D-4FD0-8B75-ED6C89AC3230}" dt="2025-09-15T14:21:52.085" v="37" actId="20577"/>
          <ac:spMkLst>
            <pc:docMk/>
            <pc:sldMk cId="0" sldId="263"/>
            <ac:spMk id="2" creationId="{00000000-0000-0000-0000-000000000000}"/>
          </ac:spMkLst>
        </pc:spChg>
      </pc:sldChg>
      <pc:sldChg chg="modSp mod">
        <pc:chgData name="Maria Júlia Pessôa" userId="ea8a68af0cede999" providerId="LiveId" clId="{8D21B96F-350D-4FD0-8B75-ED6C89AC3230}" dt="2025-09-15T12:51:49.025" v="33" actId="20577"/>
        <pc:sldMkLst>
          <pc:docMk/>
          <pc:sldMk cId="0" sldId="264"/>
        </pc:sldMkLst>
        <pc:spChg chg="mod">
          <ac:chgData name="Maria Júlia Pessôa" userId="ea8a68af0cede999" providerId="LiveId" clId="{8D21B96F-350D-4FD0-8B75-ED6C89AC3230}" dt="2025-09-15T12:51:49.025" v="33" actId="20577"/>
          <ac:spMkLst>
            <pc:docMk/>
            <pc:sldMk cId="0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IA Aplicada ao Varejo de Moda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Protótipo</a:t>
            </a:r>
            <a:r>
              <a:rPr dirty="0"/>
              <a:t> de </a:t>
            </a:r>
            <a:r>
              <a:rPr dirty="0" err="1"/>
              <a:t>previsão</a:t>
            </a:r>
            <a:r>
              <a:rPr dirty="0"/>
              <a:t> de </a:t>
            </a:r>
            <a:r>
              <a:rPr dirty="0" err="1"/>
              <a:t>vendas</a:t>
            </a:r>
            <a:r>
              <a:rPr dirty="0"/>
              <a:t>, chatbot e cases de </a:t>
            </a:r>
            <a:r>
              <a:rPr dirty="0" err="1"/>
              <a:t>sucesso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 err="1"/>
              <a:t>Implementar</a:t>
            </a:r>
            <a:r>
              <a:rPr dirty="0"/>
              <a:t> chatbot e </a:t>
            </a:r>
            <a:r>
              <a:rPr dirty="0" err="1"/>
              <a:t>monitorar</a:t>
            </a:r>
            <a:r>
              <a:rPr dirty="0"/>
              <a:t> </a:t>
            </a:r>
            <a:r>
              <a:rPr dirty="0" err="1"/>
              <a:t>resultados</a:t>
            </a:r>
            <a:endParaRPr dirty="0"/>
          </a:p>
          <a:p>
            <a:r>
              <a:rPr dirty="0"/>
              <a:t>• </a:t>
            </a:r>
            <a:r>
              <a:rPr dirty="0" err="1"/>
              <a:t>Criar</a:t>
            </a:r>
            <a:r>
              <a:rPr dirty="0"/>
              <a:t> </a:t>
            </a:r>
            <a:r>
              <a:rPr dirty="0" err="1"/>
              <a:t>modelos</a:t>
            </a:r>
            <a:r>
              <a:rPr dirty="0"/>
              <a:t> de </a:t>
            </a:r>
            <a:r>
              <a:rPr dirty="0" err="1"/>
              <a:t>previsão</a:t>
            </a:r>
            <a:r>
              <a:rPr dirty="0"/>
              <a:t> de </a:t>
            </a:r>
            <a:r>
              <a:rPr dirty="0" err="1"/>
              <a:t>vendas</a:t>
            </a:r>
            <a:r>
              <a:rPr dirty="0"/>
              <a:t> </a:t>
            </a:r>
            <a:r>
              <a:rPr dirty="0" err="1"/>
              <a:t>avançados</a:t>
            </a:r>
            <a:endParaRPr dirty="0"/>
          </a:p>
          <a:p>
            <a:r>
              <a:rPr dirty="0"/>
              <a:t>• </a:t>
            </a:r>
            <a:r>
              <a:rPr dirty="0" err="1"/>
              <a:t>Integrar</a:t>
            </a:r>
            <a:r>
              <a:rPr dirty="0"/>
              <a:t> IA </a:t>
            </a:r>
            <a:r>
              <a:rPr dirty="0" err="1"/>
              <a:t>ao</a:t>
            </a:r>
            <a:r>
              <a:rPr dirty="0"/>
              <a:t> e-commerce e estoque</a:t>
            </a:r>
          </a:p>
          <a:p>
            <a:r>
              <a:rPr dirty="0"/>
              <a:t>• </a:t>
            </a:r>
            <a:r>
              <a:rPr dirty="0" err="1"/>
              <a:t>Avaliar</a:t>
            </a:r>
            <a:r>
              <a:rPr dirty="0"/>
              <a:t> ROI e </a:t>
            </a:r>
            <a:r>
              <a:rPr dirty="0" err="1"/>
              <a:t>expandir</a:t>
            </a:r>
            <a:r>
              <a:rPr dirty="0"/>
              <a:t> o </a:t>
            </a:r>
            <a:r>
              <a:rPr dirty="0" err="1"/>
              <a:t>uso</a:t>
            </a:r>
            <a:r>
              <a:rPr dirty="0"/>
              <a:t> de 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da 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Aumentar</a:t>
            </a:r>
            <a:r>
              <a:rPr dirty="0"/>
              <a:t> </a:t>
            </a:r>
            <a:r>
              <a:rPr dirty="0" err="1"/>
              <a:t>vendas</a:t>
            </a:r>
            <a:r>
              <a:rPr dirty="0"/>
              <a:t> com </a:t>
            </a:r>
            <a:r>
              <a:rPr dirty="0" err="1"/>
              <a:t>recomendações</a:t>
            </a:r>
            <a:r>
              <a:rPr dirty="0"/>
              <a:t> </a:t>
            </a:r>
            <a:r>
              <a:rPr dirty="0" err="1"/>
              <a:t>personalizadas</a:t>
            </a:r>
            <a:endParaRPr dirty="0"/>
          </a:p>
          <a:p>
            <a:r>
              <a:rPr dirty="0" err="1"/>
              <a:t>Otimizar</a:t>
            </a:r>
            <a:r>
              <a:rPr dirty="0"/>
              <a:t> estoque e </a:t>
            </a:r>
            <a:r>
              <a:rPr dirty="0" err="1"/>
              <a:t>reduzir</a:t>
            </a:r>
            <a:r>
              <a:rPr dirty="0"/>
              <a:t> </a:t>
            </a:r>
            <a:r>
              <a:rPr dirty="0" err="1"/>
              <a:t>perdas</a:t>
            </a:r>
            <a:endParaRPr dirty="0"/>
          </a:p>
          <a:p>
            <a:r>
              <a:rPr dirty="0" err="1"/>
              <a:t>Melhorar</a:t>
            </a:r>
            <a:r>
              <a:rPr dirty="0"/>
              <a:t> </a:t>
            </a:r>
            <a:r>
              <a:rPr dirty="0" err="1"/>
              <a:t>atendimento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cliente</a:t>
            </a:r>
            <a:r>
              <a:rPr dirty="0"/>
              <a:t> com chatbots</a:t>
            </a:r>
          </a:p>
          <a:p>
            <a:r>
              <a:rPr dirty="0" err="1"/>
              <a:t>Analisar</a:t>
            </a:r>
            <a:r>
              <a:rPr dirty="0"/>
              <a:t> </a:t>
            </a:r>
            <a:r>
              <a:rPr dirty="0" err="1"/>
              <a:t>tendências</a:t>
            </a:r>
            <a:r>
              <a:rPr dirty="0"/>
              <a:t> de </a:t>
            </a:r>
            <a:r>
              <a:rPr dirty="0" err="1"/>
              <a:t>moda</a:t>
            </a:r>
            <a:r>
              <a:rPr dirty="0"/>
              <a:t> para </a:t>
            </a:r>
            <a:r>
              <a:rPr dirty="0" err="1"/>
              <a:t>decisões</a:t>
            </a:r>
            <a:r>
              <a:rPr dirty="0"/>
              <a:t> </a:t>
            </a:r>
            <a:r>
              <a:rPr dirty="0" err="1"/>
              <a:t>estratégicas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Benefícios Estratégicos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Decisões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rápidas</a:t>
            </a:r>
            <a:r>
              <a:rPr dirty="0"/>
              <a:t> e </a:t>
            </a:r>
            <a:r>
              <a:rPr dirty="0" err="1"/>
              <a:t>precisas</a:t>
            </a:r>
            <a:endParaRPr dirty="0"/>
          </a:p>
          <a:p>
            <a:r>
              <a:rPr dirty="0" err="1"/>
              <a:t>Fidelização</a:t>
            </a:r>
            <a:r>
              <a:rPr dirty="0"/>
              <a:t> de </a:t>
            </a:r>
            <a:r>
              <a:rPr dirty="0" err="1"/>
              <a:t>clientes</a:t>
            </a:r>
            <a:endParaRPr dirty="0"/>
          </a:p>
          <a:p>
            <a:r>
              <a:rPr dirty="0" err="1"/>
              <a:t>Redução</a:t>
            </a:r>
            <a:r>
              <a:rPr dirty="0"/>
              <a:t> de custos </a:t>
            </a:r>
            <a:r>
              <a:rPr dirty="0" err="1"/>
              <a:t>operacionais</a:t>
            </a:r>
            <a:endParaRPr dirty="0"/>
          </a:p>
          <a:p>
            <a:r>
              <a:rPr dirty="0" err="1"/>
              <a:t>Diferencial</a:t>
            </a:r>
            <a:r>
              <a:rPr dirty="0"/>
              <a:t> </a:t>
            </a:r>
            <a:r>
              <a:rPr dirty="0" err="1"/>
              <a:t>competitivo</a:t>
            </a:r>
            <a:r>
              <a:rPr dirty="0"/>
              <a:t> no mercado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Cases de Sucesso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Zara: </a:t>
            </a:r>
            <a:r>
              <a:rPr dirty="0" err="1"/>
              <a:t>previsão</a:t>
            </a:r>
            <a:r>
              <a:rPr dirty="0"/>
              <a:t> de </a:t>
            </a:r>
            <a:r>
              <a:rPr dirty="0" err="1"/>
              <a:t>demanda</a:t>
            </a:r>
            <a:r>
              <a:rPr dirty="0"/>
              <a:t> e </a:t>
            </a:r>
            <a:r>
              <a:rPr dirty="0" err="1"/>
              <a:t>ajuste</a:t>
            </a:r>
            <a:r>
              <a:rPr dirty="0"/>
              <a:t> de </a:t>
            </a:r>
            <a:r>
              <a:rPr dirty="0" err="1"/>
              <a:t>produção</a:t>
            </a:r>
            <a:endParaRPr dirty="0"/>
          </a:p>
          <a:p>
            <a:r>
              <a:rPr dirty="0"/>
              <a:t>H&amp;M: </a:t>
            </a:r>
            <a:r>
              <a:rPr dirty="0" err="1"/>
              <a:t>personalização</a:t>
            </a:r>
            <a:r>
              <a:rPr dirty="0"/>
              <a:t> de </a:t>
            </a:r>
            <a:r>
              <a:rPr dirty="0" err="1"/>
              <a:t>ofertas</a:t>
            </a:r>
            <a:r>
              <a:rPr dirty="0"/>
              <a:t> e </a:t>
            </a:r>
            <a:r>
              <a:rPr dirty="0" err="1"/>
              <a:t>experiência</a:t>
            </a:r>
            <a:r>
              <a:rPr dirty="0"/>
              <a:t> do </a:t>
            </a:r>
            <a:r>
              <a:rPr dirty="0" err="1"/>
              <a:t>cliente</a:t>
            </a:r>
            <a:endParaRPr dirty="0"/>
          </a:p>
          <a:p>
            <a:r>
              <a:rPr dirty="0"/>
              <a:t>Magazine Luiza: </a:t>
            </a:r>
            <a:r>
              <a:rPr dirty="0" err="1"/>
              <a:t>recomenda</a:t>
            </a:r>
            <a:r>
              <a:rPr dirty="0"/>
              <a:t> </a:t>
            </a:r>
            <a:r>
              <a:rPr dirty="0" err="1"/>
              <a:t>produtos</a:t>
            </a:r>
            <a:r>
              <a:rPr dirty="0"/>
              <a:t> online </a:t>
            </a:r>
            <a:r>
              <a:rPr dirty="0" err="1"/>
              <a:t>baseado</a:t>
            </a:r>
            <a:r>
              <a:rPr dirty="0"/>
              <a:t> no histórico</a:t>
            </a:r>
          </a:p>
          <a:p>
            <a:r>
              <a:rPr dirty="0"/>
              <a:t>Renner: </a:t>
            </a:r>
            <a:r>
              <a:rPr dirty="0" err="1"/>
              <a:t>otimização</a:t>
            </a:r>
            <a:r>
              <a:rPr dirty="0"/>
              <a:t> de estoque e </a:t>
            </a:r>
            <a:r>
              <a:rPr dirty="0" err="1"/>
              <a:t>campanhas</a:t>
            </a:r>
            <a:r>
              <a:rPr dirty="0"/>
              <a:t> </a:t>
            </a:r>
            <a:r>
              <a:rPr dirty="0" err="1"/>
              <a:t>promocionais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Adoção de IA pelas Empresas</a:t>
            </a:r>
          </a:p>
        </p:txBody>
      </p:sp>
      <p:pic>
        <p:nvPicPr>
          <p:cNvPr id="4" name="Picture 3" descr="grafico_adoção_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Crescimento de Vendas Online com IA</a:t>
            </a:r>
          </a:p>
        </p:txBody>
      </p:sp>
      <p:pic>
        <p:nvPicPr>
          <p:cNvPr id="4" name="Picture 3" descr="grafico_vendas_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Otimização de Estoque com IA</a:t>
            </a:r>
          </a:p>
        </p:txBody>
      </p:sp>
      <p:pic>
        <p:nvPicPr>
          <p:cNvPr id="4" name="Picture 3" descr="grafico_estoq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Tendências de Moda</a:t>
            </a:r>
          </a:p>
        </p:txBody>
      </p:sp>
      <p:pic>
        <p:nvPicPr>
          <p:cNvPr id="4" name="Picture 3" descr="grafico_tendenci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Protótipo de Chatbot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Atende</a:t>
            </a:r>
            <a:r>
              <a:rPr dirty="0"/>
              <a:t> </a:t>
            </a:r>
            <a:r>
              <a:rPr dirty="0" err="1"/>
              <a:t>dúvidas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produtos</a:t>
            </a:r>
            <a:r>
              <a:rPr dirty="0"/>
              <a:t>, </a:t>
            </a:r>
            <a:r>
              <a:rPr dirty="0" err="1"/>
              <a:t>horários</a:t>
            </a:r>
            <a:r>
              <a:rPr dirty="0"/>
              <a:t> e </a:t>
            </a:r>
            <a:r>
              <a:rPr dirty="0" err="1"/>
              <a:t>entregas</a:t>
            </a:r>
            <a:endParaRPr dirty="0"/>
          </a:p>
          <a:p>
            <a:r>
              <a:rPr dirty="0" err="1"/>
              <a:t>Recomenda</a:t>
            </a:r>
            <a:r>
              <a:rPr dirty="0"/>
              <a:t> </a:t>
            </a:r>
            <a:r>
              <a:rPr dirty="0" err="1"/>
              <a:t>roupas</a:t>
            </a:r>
            <a:r>
              <a:rPr dirty="0"/>
              <a:t> </a:t>
            </a:r>
            <a:r>
              <a:rPr dirty="0" err="1"/>
              <a:t>personalizadas</a:t>
            </a:r>
            <a:endParaRPr dirty="0"/>
          </a:p>
          <a:p>
            <a:r>
              <a:rPr dirty="0"/>
              <a:t>Pode ser </a:t>
            </a:r>
            <a:r>
              <a:rPr dirty="0" err="1"/>
              <a:t>integrado</a:t>
            </a:r>
            <a:r>
              <a:rPr dirty="0"/>
              <a:t> a WhatsApp, Instagram </a:t>
            </a:r>
            <a:r>
              <a:rPr dirty="0" err="1"/>
              <a:t>ou</a:t>
            </a:r>
            <a:r>
              <a:rPr dirty="0"/>
              <a:t> e-commerce</a:t>
            </a:r>
          </a:p>
          <a:p>
            <a:r>
              <a:rPr dirty="0" err="1"/>
              <a:t>Demonstra</a:t>
            </a:r>
            <a:r>
              <a:rPr dirty="0"/>
              <a:t> IA </a:t>
            </a:r>
            <a:r>
              <a:rPr dirty="0" err="1"/>
              <a:t>aplicada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atendimento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184</Words>
  <Application>Microsoft Office PowerPoint</Application>
  <PresentationFormat>Apresentação na tela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IA Aplicada ao Varejo de Moda</vt:lpstr>
      <vt:lpstr>Objetivos da IA</vt:lpstr>
      <vt:lpstr>Benefícios Estratégicos</vt:lpstr>
      <vt:lpstr>Cases de Sucesso</vt:lpstr>
      <vt:lpstr> </vt:lpstr>
      <vt:lpstr> </vt:lpstr>
      <vt:lpstr> </vt:lpstr>
      <vt:lpstr> </vt:lpstr>
      <vt:lpstr>Protótipo de Chatbot</vt:lpstr>
      <vt:lpstr>Próximos Passos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Maria Júlia Pessôa</cp:lastModifiedBy>
  <cp:revision>1</cp:revision>
  <dcterms:created xsi:type="dcterms:W3CDTF">2013-01-27T09:14:16Z</dcterms:created>
  <dcterms:modified xsi:type="dcterms:W3CDTF">2025-09-15T14:22:08Z</dcterms:modified>
  <cp:category/>
</cp:coreProperties>
</file>