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IA Aplicada ao Varejo de Moda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7432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/>
            </a:pPr>
            <a:r>
              <a:t>Protótipo de previsão de vendas, chatbot e cases de sucesso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Próximos Passos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/>
            </a:pPr>
            <a:r>
              <a:t>• Implementar chatbot e monitorar resultados</a:t>
            </a:r>
          </a:p>
          <a:p>
            <a:pPr>
              <a:defRPr sz="1800"/>
            </a:pPr>
            <a:r>
              <a:t>• Criar modelos de previsão de vendas avançados</a:t>
            </a:r>
          </a:p>
          <a:p>
            <a:pPr>
              <a:defRPr sz="1800"/>
            </a:pPr>
            <a:r>
              <a:t>• Integrar IA ao e-commerce e estoque</a:t>
            </a:r>
          </a:p>
          <a:p>
            <a:pPr>
              <a:defRPr sz="1800"/>
            </a:pPr>
            <a:r>
              <a:t>• Avaliar ROI e expandir o uso de IA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Fontes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/>
            </a:pPr>
            <a:r>
              <a:t>1. CNN Brasil: Uso de IA atinge 72% das empresas (2024)</a:t>
            </a:r>
          </a:p>
          <a:p>
            <a:pPr>
              <a:defRPr sz="1800"/>
            </a:pPr>
            <a:r>
              <a:t>2. InfoMoney: IA ajuda mais do que substitui pessoas, dizem executivos</a:t>
            </a:r>
          </a:p>
          <a:p>
            <a:pPr>
              <a:defRPr sz="1800"/>
            </a:pPr>
            <a:r>
              <a:t>3. Gazeta do Povo: IA aumenta receita de empresas brasileiras</a:t>
            </a:r>
          </a:p>
          <a:p>
            <a:pPr>
              <a:defRPr sz="1800"/>
            </a:pPr>
            <a:r>
              <a:t>4. FGV: Estudo sobre como IA pode aumentar desempenho de empresas</a:t>
            </a:r>
          </a:p>
          <a:p>
            <a:pPr>
              <a:defRPr sz="1800"/>
            </a:pPr>
            <a:r>
              <a:t>5. Google Trends: Dados de interesse por categoria de produto</a:t>
            </a:r>
          </a:p>
          <a:p>
            <a:pPr>
              <a:defRPr sz="1800"/>
            </a:pPr>
            <a:r>
              <a:t>6. McKinsey: Impacto da IA em marketing, vendas e cadeia de suprimentos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Objetivos da IA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/>
            </a:pPr>
            <a:r>
              <a:t>• Aumentar vendas com recomendações personalizadas</a:t>
            </a:r>
          </a:p>
          <a:p>
            <a:pPr>
              <a:defRPr sz="1800"/>
            </a:pPr>
            <a:r>
              <a:t>• Otimizar estoque e reduzir perdas</a:t>
            </a:r>
          </a:p>
          <a:p>
            <a:pPr>
              <a:defRPr sz="1800"/>
            </a:pPr>
            <a:r>
              <a:t>• Melhorar atendimento ao cliente com chatbots</a:t>
            </a:r>
          </a:p>
          <a:p>
            <a:pPr>
              <a:defRPr sz="1800"/>
            </a:pPr>
            <a:r>
              <a:t>• Analisar tendências de moda para decisões estratégicas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Benefícios Estratégicos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/>
            </a:pPr>
            <a:r>
              <a:t>• Decisões mais rápidas e precisas</a:t>
            </a:r>
          </a:p>
          <a:p>
            <a:pPr>
              <a:defRPr sz="1800"/>
            </a:pPr>
            <a:r>
              <a:t>• Fidelização de clientes</a:t>
            </a:r>
          </a:p>
          <a:p>
            <a:pPr>
              <a:defRPr sz="1800"/>
            </a:pPr>
            <a:r>
              <a:t>• Redução de custos operacionais</a:t>
            </a:r>
          </a:p>
          <a:p>
            <a:pPr>
              <a:defRPr sz="1800"/>
            </a:pPr>
            <a:r>
              <a:t>• Diferencial competitivo no mercado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Cases de Sucesso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/>
            </a:pPr>
            <a:r>
              <a:t>• Zara: previsão de demanda e ajuste de produção</a:t>
            </a:r>
          </a:p>
          <a:p>
            <a:pPr>
              <a:defRPr sz="1800"/>
            </a:pPr>
            <a:r>
              <a:t>• H&amp;M: personalização de ofertas e experiência do cliente</a:t>
            </a:r>
          </a:p>
          <a:p>
            <a:pPr>
              <a:defRPr sz="1800"/>
            </a:pPr>
            <a:r>
              <a:t>• Magazine Luiza: recomenda produtos online baseado no histórico</a:t>
            </a:r>
          </a:p>
          <a:p>
            <a:pPr>
              <a:defRPr sz="1800"/>
            </a:pPr>
            <a:r>
              <a:t>• Renner: otimização de estoque e campanhas promocionais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Adoção de IA nas Empresas (72% em 2024)</a:t>
            </a:r>
          </a:p>
        </p:txBody>
      </p:sp>
      <p:pic>
        <p:nvPicPr>
          <p:cNvPr id="3" name="Picture 2" descr="grafico_adocao_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Crescimento de Vendas Online com IA</a:t>
            </a:r>
          </a:p>
        </p:txBody>
      </p:sp>
      <p:pic>
        <p:nvPicPr>
          <p:cNvPr id="3" name="Picture 2" descr="grafico_vendas_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Otimização de Estoque com IA</a:t>
            </a:r>
          </a:p>
        </p:txBody>
      </p:sp>
      <p:pic>
        <p:nvPicPr>
          <p:cNvPr id="3" name="Picture 2" descr="grafico_estoqu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Tendências de Moda (Google Trends Brasil)</a:t>
            </a:r>
          </a:p>
        </p:txBody>
      </p:sp>
      <p:pic>
        <p:nvPicPr>
          <p:cNvPr id="3" name="Picture 2" descr="grafico_tendencias_reai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Protótipo de Chatbot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/>
            </a:pPr>
            <a:r>
              <a:t>• Atende dúvidas sobre produtos, horários e entregas</a:t>
            </a:r>
          </a:p>
          <a:p>
            <a:pPr>
              <a:defRPr sz="1800"/>
            </a:pPr>
            <a:r>
              <a:t>• Recomenda roupas personalizadas</a:t>
            </a:r>
          </a:p>
          <a:p>
            <a:pPr>
              <a:defRPr sz="1800"/>
            </a:pPr>
            <a:r>
              <a:t>• Pode ser integrado a WhatsApp, Instagram ou e-commerce</a:t>
            </a:r>
          </a:p>
          <a:p>
            <a:pPr>
              <a:defRPr sz="1800"/>
            </a:pPr>
            <a:r>
              <a:t>• Demonstra IA aplicada ao atendimento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