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EBE2-0DBC-754E-B318-214733CF1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4099-72CC-404F-919A-A71A6F3C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97A5-913E-214D-8CE2-23C2CC4D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4A43-2F7D-6241-8524-B215A43F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FECF-B07D-3A45-B1BC-F1F7C506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7340-2C2C-8240-9256-0C961FEE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3420-9692-D147-8216-11EF9314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1EDF-931B-9D4B-B229-81503793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78F4-B961-F44D-942A-D2695B0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CEC54-83BD-854A-AD90-8579F81D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8305A-D95F-B048-A01F-C3E993716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480D0-A110-7642-A980-7FCD0F2EE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8718-1DB7-B240-B451-614281E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5EE4-A825-AB40-B286-96E911BD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AC23-6DC5-7541-B3C4-F9297F06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0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6FB-FACE-3C4A-8C00-F1CCB7B4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AC49-C5D4-9C4B-B6ED-76BA245D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0D46-DC4B-0544-AD75-D00C7A6E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8A65-9C96-274F-9A7B-A70222AE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15DA6-8AF8-3741-A30E-73A0789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F47D-8DB4-BB4B-93F5-A48BF6EE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D95D-6477-6245-877C-5A4F03D2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75F5-9D29-2547-9D22-3D96B075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DD00-110A-BD4D-B8CE-950C979F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55D77-1F85-EA4B-B221-A8144780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D43B-531D-2149-80FF-C658C9E5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28FE-87C0-4446-A234-8080C40B9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AB15E-E3E2-4240-8D11-3388DDA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A181B-B357-1B40-934A-450BD0A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52CB7-14E4-E644-89AA-9F747503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24835-6079-3B4F-82C3-D0CCD94E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AE99-972D-A342-933E-E58CAFEB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9DA4-E7DA-7F4C-947F-AE27F4BF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708D7-75F8-1E46-AF26-8F83F6F7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14C0E-936A-E141-927B-A9CB6D854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E3F41-E7BE-C945-9C0B-F8591BCA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BDCC-4AC9-7C42-8D13-5E5E88DD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6910E-D5EB-CB4C-A39D-0B3559E3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8A894-77A9-F843-8EA6-47698A6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5F2C-3D9E-C24D-AC89-5E599091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71E36-E6BF-6348-B69D-A6B101B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C9095-D183-A24E-8DC4-3B504EF7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0AECB-6548-E24B-AA4D-6D1D8E08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0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C0B8E-4384-1744-AFD7-29A6CDA9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EBC-9B01-4445-BAD9-2FEC7E3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4A14F-90D5-C042-A7F8-5FDADC1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9AC-7A5E-4A41-B1E4-2255A84F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A26F-0F96-D549-8D7B-DDD7E1BB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4D414-0B07-D44A-AA0D-A99BD9DB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F2536-1181-F342-8268-CF593F7B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B8E8-CA85-4845-BD02-87C0D90B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899F-B04B-194C-97E6-5B5B7FC5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0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82B4-913B-654C-8298-D98964C2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5F57C-679A-0F49-82DA-58B2968FC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24B07-E52F-2A47-9EF7-6CB1DC92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06283-B2E0-0149-9045-942C9AC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EFA65-4B2E-4941-8056-A8C2F8CF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0E36-30B4-9A4D-A5C2-143ACD44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3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E7017-5035-9F41-ABD4-EEE0FF30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689D-1F4B-A84A-9298-299B7527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1FAE-4882-6643-BD60-1D3142711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A395-35D9-7C46-BBAC-18B72298DCE0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1AA8-E77F-A846-876D-E8E359263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D6FE-F620-CB42-A164-E43E9103A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AAE9-942B-6E41-8ED1-E78164CD6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xs3203@g.rit.edu" TargetMode="External"/><Relationship Id="rId2" Type="http://schemas.openxmlformats.org/officeDocument/2006/relationships/hyperlink" Target="mailto:mateo.sokac@clin.au.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CF03-BC2E-8245-8691-0420D7311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RIT Data Science in R -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C47F-64FC-A840-B9BE-96E29F5F8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Mateo </a:t>
            </a:r>
            <a:r>
              <a:rPr lang="en-GB" dirty="0" err="1"/>
              <a:t>Sokac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286D-77C3-3F4B-92EF-563195F2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75E2-AB09-C34A-8AD6-211F82DB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Bachelor degree in Zagreb, RIT</a:t>
            </a:r>
          </a:p>
          <a:p>
            <a:r>
              <a:rPr lang="en-GB" dirty="0"/>
              <a:t>MSc in Bioinformatics in Aarhus, Denmark</a:t>
            </a:r>
          </a:p>
          <a:p>
            <a:r>
              <a:rPr lang="en-GB" dirty="0"/>
              <a:t>PhD Student Molecular Medicine, Aarhus Denmark</a:t>
            </a:r>
          </a:p>
          <a:p>
            <a:pPr lvl="1"/>
            <a:r>
              <a:rPr lang="en-GB" dirty="0"/>
              <a:t>Cancer Evolution</a:t>
            </a:r>
          </a:p>
          <a:p>
            <a:pPr lvl="2"/>
            <a:r>
              <a:rPr lang="en-GB" dirty="0"/>
              <a:t>Work as Data Scientist</a:t>
            </a:r>
          </a:p>
          <a:p>
            <a:pPr lvl="2"/>
            <a:r>
              <a:rPr lang="en-GB" dirty="0"/>
              <a:t>Machine learning</a:t>
            </a:r>
          </a:p>
          <a:p>
            <a:pPr lvl="2"/>
            <a:r>
              <a:rPr lang="en-GB" dirty="0"/>
              <a:t>Artificial Intelligence application in medicine</a:t>
            </a:r>
          </a:p>
          <a:p>
            <a:pPr lvl="2"/>
            <a:r>
              <a:rPr lang="en-GB" dirty="0"/>
              <a:t>Mathematical modelling</a:t>
            </a:r>
          </a:p>
          <a:p>
            <a:r>
              <a:rPr lang="en-GB" dirty="0">
                <a:hlinkClick r:id="rId2"/>
              </a:rPr>
              <a:t>mateo.sokac@clin.au.dk</a:t>
            </a:r>
            <a:r>
              <a:rPr lang="en-GB" dirty="0"/>
              <a:t> or </a:t>
            </a:r>
            <a:r>
              <a:rPr lang="en-GB" dirty="0">
                <a:hlinkClick r:id="rId3"/>
              </a:rPr>
              <a:t>mxs3203@g.rit.edu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New University Hospital in Skejby">
            <a:extLst>
              <a:ext uri="{FF2B5EF4-FFF2-40B4-BE49-F238E27FC236}">
                <a16:creationId xmlns:a16="http://schemas.microsoft.com/office/drawing/2014/main" id="{9BD8E8C0-6B22-E140-8259-6AE0D815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01" y="0"/>
            <a:ext cx="3852999" cy="28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DD0B-6E50-0840-B1C8-EC67D00A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someone did not install R and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2989-56C7-6246-9DB2-F3C2EEE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R for Windows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cran.r-project.org</a:t>
            </a:r>
            <a:r>
              <a:rPr lang="en-GB" dirty="0"/>
              <a:t>/bin/windows/base/</a:t>
            </a:r>
          </a:p>
          <a:p>
            <a:endParaRPr lang="en-GB" dirty="0"/>
          </a:p>
          <a:p>
            <a:r>
              <a:rPr lang="en-GB" dirty="0"/>
              <a:t>Download R for Mac OS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cran.r-project.org</a:t>
            </a:r>
            <a:r>
              <a:rPr lang="en-GB" dirty="0"/>
              <a:t>/bin/</a:t>
            </a:r>
            <a:r>
              <a:rPr lang="en-GB" dirty="0" err="1"/>
              <a:t>macosx</a:t>
            </a:r>
            <a:r>
              <a:rPr lang="en-GB" dirty="0"/>
              <a:t>/</a:t>
            </a:r>
          </a:p>
          <a:p>
            <a:endParaRPr lang="en-GB" dirty="0"/>
          </a:p>
          <a:p>
            <a:r>
              <a:rPr lang="en-GB" dirty="0"/>
              <a:t>Download </a:t>
            </a:r>
            <a:r>
              <a:rPr lang="en-GB" dirty="0" err="1"/>
              <a:t>Rstudio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rstudio.com</a:t>
            </a:r>
            <a:r>
              <a:rPr lang="en-GB" dirty="0"/>
              <a:t>/products/</a:t>
            </a:r>
            <a:r>
              <a:rPr lang="en-GB" dirty="0" err="1"/>
              <a:t>rstudio</a:t>
            </a:r>
            <a:r>
              <a:rPr lang="en-GB" dirty="0"/>
              <a:t>/download/#download</a:t>
            </a:r>
          </a:p>
        </p:txBody>
      </p:sp>
    </p:spTree>
    <p:extLst>
      <p:ext uri="{BB962C8B-B14F-4D97-AF65-F5344CB8AC3E}">
        <p14:creationId xmlns:p14="http://schemas.microsoft.com/office/powerpoint/2010/main" val="174872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0AF9-A197-E548-9DB9-9D988583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9C12-7BCF-454A-84EC-B1D6454E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is simple programming language for performing statistical analysis </a:t>
            </a:r>
          </a:p>
          <a:p>
            <a:r>
              <a:rPr lang="en-GB" dirty="0" err="1"/>
              <a:t>Rstudio</a:t>
            </a:r>
            <a:r>
              <a:rPr lang="en-GB" dirty="0"/>
              <a:t> is “writer” where you write and visualize your R code</a:t>
            </a:r>
          </a:p>
          <a:p>
            <a:pPr lvl="1"/>
            <a:r>
              <a:rPr lang="en-GB" dirty="0"/>
              <a:t>“Writer” also know as IDE = integrated development environment</a:t>
            </a:r>
          </a:p>
          <a:p>
            <a:r>
              <a:rPr lang="en-GB" dirty="0"/>
              <a:t>You can use R and R console without </a:t>
            </a:r>
            <a:r>
              <a:rPr lang="en-GB" dirty="0" err="1"/>
              <a:t>Rstudio</a:t>
            </a:r>
            <a:r>
              <a:rPr lang="en-GB" dirty="0"/>
              <a:t> but it is not nice</a:t>
            </a:r>
          </a:p>
          <a:p>
            <a:r>
              <a:rPr lang="en-GB" dirty="0"/>
              <a:t>Once you install R and </a:t>
            </a:r>
            <a:r>
              <a:rPr lang="en-GB" dirty="0" err="1"/>
              <a:t>Rstudio</a:t>
            </a:r>
            <a:r>
              <a:rPr lang="en-GB" dirty="0"/>
              <a:t> you can start coding in </a:t>
            </a:r>
            <a:r>
              <a:rPr lang="en-GB" dirty="0" err="1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2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5E-088D-B342-B6BF-09870E22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 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E09E-74CA-2841-BD7C-0F90F362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in science and industry a lot</a:t>
            </a:r>
          </a:p>
          <a:p>
            <a:r>
              <a:rPr lang="en-GB" dirty="0"/>
              <a:t>Easy to understand and apply </a:t>
            </a:r>
          </a:p>
          <a:p>
            <a:r>
              <a:rPr lang="en-GB" b="1" dirty="0"/>
              <a:t>A lot of functionalities are implemented for you</a:t>
            </a:r>
          </a:p>
          <a:p>
            <a:r>
              <a:rPr lang="en-GB" dirty="0"/>
              <a:t>Use google but understand what happened</a:t>
            </a:r>
          </a:p>
          <a:p>
            <a:r>
              <a:rPr lang="en-GB" dirty="0"/>
              <a:t>Do not install some fancy library for this purpose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08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9018-8C9F-CE46-81B1-1DC47F1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workshop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D3D6-B646-CA4C-A3EB-EB8A84B7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how to use R in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Able to perform basic analysis and plotting</a:t>
            </a:r>
          </a:p>
          <a:p>
            <a:r>
              <a:rPr lang="en-GB" dirty="0"/>
              <a:t>Understand concepts of data science </a:t>
            </a:r>
          </a:p>
          <a:p>
            <a:r>
              <a:rPr lang="en-GB" dirty="0"/>
              <a:t>Analyse your data for seminars for prof. </a:t>
            </a:r>
            <a:r>
              <a:rPr lang="en-GB" dirty="0" err="1"/>
              <a:t>Puskaric</a:t>
            </a:r>
            <a:r>
              <a:rPr lang="en-GB" dirty="0"/>
              <a:t> course</a:t>
            </a:r>
          </a:p>
          <a:p>
            <a:r>
              <a:rPr lang="en-GB" dirty="0"/>
              <a:t>Write a small report based on your results</a:t>
            </a:r>
          </a:p>
          <a:p>
            <a:pPr lvl="1"/>
            <a:r>
              <a:rPr lang="en-GB" dirty="0"/>
              <a:t>Details with prof. </a:t>
            </a:r>
            <a:r>
              <a:rPr lang="en-GB" dirty="0" err="1"/>
              <a:t>Puskaric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7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453-4D4A-FA40-A0DD-8BE44681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EA48-DFEE-DF42-BD20-22463CF1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Day 0 </a:t>
            </a:r>
          </a:p>
          <a:p>
            <a:pPr lvl="1"/>
            <a:r>
              <a:rPr lang="en-GB" dirty="0"/>
              <a:t>You installed R and </a:t>
            </a:r>
            <a:r>
              <a:rPr lang="en-GB" dirty="0" err="1"/>
              <a:t>Rstudio</a:t>
            </a:r>
            <a:endParaRPr lang="en-GB" dirty="0"/>
          </a:p>
          <a:p>
            <a:pPr lvl="1"/>
            <a:r>
              <a:rPr lang="en-GB" dirty="0"/>
              <a:t>Download Wine dataset</a:t>
            </a:r>
          </a:p>
          <a:p>
            <a:r>
              <a:rPr lang="en-GB" dirty="0"/>
              <a:t>Day 1</a:t>
            </a:r>
          </a:p>
          <a:p>
            <a:pPr lvl="1"/>
            <a:r>
              <a:rPr lang="en-GB" dirty="0"/>
              <a:t>R syntax, how to load data, </a:t>
            </a:r>
            <a:r>
              <a:rPr lang="en-GB" dirty="0" err="1"/>
              <a:t>Rstudio</a:t>
            </a:r>
            <a:endParaRPr lang="en-GB" dirty="0"/>
          </a:p>
          <a:p>
            <a:pPr lvl="1"/>
            <a:r>
              <a:rPr lang="en-GB" dirty="0"/>
              <a:t>How to make basic plots and interpret them</a:t>
            </a:r>
          </a:p>
          <a:p>
            <a:pPr lvl="1"/>
            <a:r>
              <a:rPr lang="en-GB" dirty="0"/>
              <a:t>Install </a:t>
            </a:r>
            <a:r>
              <a:rPr lang="en-GB" dirty="0" err="1"/>
              <a:t>tidyverse</a:t>
            </a:r>
            <a:r>
              <a:rPr lang="en-GB" dirty="0"/>
              <a:t> package for Day 2</a:t>
            </a:r>
          </a:p>
          <a:p>
            <a:r>
              <a:rPr lang="en-GB" dirty="0"/>
              <a:t>Day 2</a:t>
            </a:r>
          </a:p>
          <a:p>
            <a:pPr lvl="1"/>
            <a:r>
              <a:rPr lang="en-GB" dirty="0"/>
              <a:t>You worked on your own data using knowledge from day 1</a:t>
            </a:r>
          </a:p>
          <a:p>
            <a:pPr lvl="1"/>
            <a:r>
              <a:rPr lang="en-GB" dirty="0"/>
              <a:t>Making nicer plots and interpreting results</a:t>
            </a:r>
          </a:p>
          <a:p>
            <a:r>
              <a:rPr lang="en-GB" dirty="0"/>
              <a:t>Day 3</a:t>
            </a:r>
          </a:p>
          <a:p>
            <a:pPr lvl="1"/>
            <a:r>
              <a:rPr lang="en-GB" dirty="0"/>
              <a:t>Mathematical modelling using simple linear regression</a:t>
            </a:r>
          </a:p>
          <a:p>
            <a:pPr lvl="1"/>
            <a:r>
              <a:rPr lang="en-GB" dirty="0"/>
              <a:t>Try to predict numerical outcome from your data (temperature, co2, etc)</a:t>
            </a:r>
          </a:p>
        </p:txBody>
      </p:sp>
    </p:spTree>
    <p:extLst>
      <p:ext uri="{BB962C8B-B14F-4D97-AF65-F5344CB8AC3E}">
        <p14:creationId xmlns:p14="http://schemas.microsoft.com/office/powerpoint/2010/main" val="90251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BB57-E47F-944E-8D55-C7189270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2E0E-AD8F-CD40-A7AB-43DABEF4C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Wine dataset introduction</a:t>
            </a:r>
          </a:p>
          <a:p>
            <a:r>
              <a:rPr lang="en-GB" dirty="0"/>
              <a:t>Most of the parameters </a:t>
            </a:r>
            <a:br>
              <a:rPr lang="en-GB" dirty="0"/>
            </a:br>
            <a:r>
              <a:rPr lang="en-GB" dirty="0"/>
              <a:t>are numeric</a:t>
            </a:r>
          </a:p>
          <a:p>
            <a:pPr lvl="1"/>
            <a:r>
              <a:rPr lang="en-GB" dirty="0"/>
              <a:t>Type = categorical</a:t>
            </a:r>
          </a:p>
          <a:p>
            <a:r>
              <a:rPr lang="en-GB" dirty="0"/>
              <a:t>School-example dataset</a:t>
            </a:r>
          </a:p>
          <a:p>
            <a:pPr lvl="1"/>
            <a:r>
              <a:rPr lang="en-GB" dirty="0"/>
              <a:t>Data is tidy</a:t>
            </a:r>
          </a:p>
          <a:p>
            <a:r>
              <a:rPr lang="en-GB" dirty="0"/>
              <a:t>For purpose of this </a:t>
            </a:r>
            <a:br>
              <a:rPr lang="en-GB" dirty="0"/>
            </a:br>
            <a:r>
              <a:rPr lang="en-GB" dirty="0"/>
              <a:t>seminar we are going to </a:t>
            </a:r>
            <a:br>
              <a:rPr lang="en-GB" dirty="0"/>
            </a:br>
            <a:r>
              <a:rPr lang="en-GB" dirty="0"/>
              <a:t>pretend we are interested </a:t>
            </a:r>
            <a:br>
              <a:rPr lang="en-GB" dirty="0"/>
            </a:br>
            <a:r>
              <a:rPr lang="en-GB" dirty="0"/>
              <a:t>in how are other </a:t>
            </a:r>
            <a:br>
              <a:rPr lang="en-GB" dirty="0"/>
            </a:br>
            <a:r>
              <a:rPr lang="en-GB" b="1" dirty="0"/>
              <a:t>parameters affecting </a:t>
            </a:r>
            <a:br>
              <a:rPr lang="en-GB" b="1" dirty="0"/>
            </a:br>
            <a:r>
              <a:rPr lang="en-GB" b="1" dirty="0"/>
              <a:t>alcohol </a:t>
            </a:r>
            <a:r>
              <a:rPr lang="en-GB" dirty="0"/>
              <a:t>and can </a:t>
            </a:r>
            <a:r>
              <a:rPr lang="en-GB" b="1" dirty="0"/>
              <a:t>we predict</a:t>
            </a:r>
            <a:br>
              <a:rPr lang="en-GB" b="1" dirty="0"/>
            </a:br>
            <a:r>
              <a:rPr lang="en-GB" b="1" dirty="0"/>
              <a:t>alcohol from params we </a:t>
            </a:r>
            <a:br>
              <a:rPr lang="en-GB" b="1" dirty="0"/>
            </a:br>
            <a:r>
              <a:rPr lang="en-GB" b="1" dirty="0"/>
              <a:t>have</a:t>
            </a:r>
          </a:p>
          <a:p>
            <a:r>
              <a:rPr lang="en-GB" dirty="0"/>
              <a:t>You have similar scenario because</a:t>
            </a:r>
            <a:br>
              <a:rPr lang="en-GB" dirty="0"/>
            </a:br>
            <a:r>
              <a:rPr lang="en-GB" dirty="0"/>
              <a:t>you want to make a model </a:t>
            </a:r>
            <a:br>
              <a:rPr lang="en-GB" dirty="0"/>
            </a:br>
            <a:r>
              <a:rPr lang="en-GB" dirty="0"/>
              <a:t>predicting numeric value</a:t>
            </a:r>
            <a:br>
              <a:rPr lang="en-GB" dirty="0"/>
            </a:br>
            <a:r>
              <a:rPr lang="en-GB" dirty="0"/>
              <a:t>(CO2, Temp, etc…)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EB83F-1A54-B84C-BBC1-97B946F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422400"/>
            <a:ext cx="72009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75FF-9E63-1144-954A-9F164E68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continue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AE9A-E5C8-C347-99D9-B5A9A863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7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434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RIT Data Science in R - workshop</vt:lpstr>
      <vt:lpstr>About me</vt:lpstr>
      <vt:lpstr>If someone did not install R and Rstudio</vt:lpstr>
      <vt:lpstr>What is R?</vt:lpstr>
      <vt:lpstr>Day 1: R programming</vt:lpstr>
      <vt:lpstr>What is workshop about?</vt:lpstr>
      <vt:lpstr>Workshop</vt:lpstr>
      <vt:lpstr>Day 1:</vt:lpstr>
      <vt:lpstr>Let’s continue in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 Data Science in R - workshop</dc:title>
  <dc:creator>Mateo Sokac</dc:creator>
  <cp:lastModifiedBy>Mateo Sokac</cp:lastModifiedBy>
  <cp:revision>24</cp:revision>
  <dcterms:created xsi:type="dcterms:W3CDTF">2020-09-18T07:53:41Z</dcterms:created>
  <dcterms:modified xsi:type="dcterms:W3CDTF">2020-09-18T09:51:04Z</dcterms:modified>
</cp:coreProperties>
</file>