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7438A-8C7F-40C1-9E44-CB267C946F37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E5809C3-1572-436C-AEFB-541F934CA8C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xilar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858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Автор проекта: </a:t>
            </a:r>
            <a:endParaRPr lang="ru-RU" sz="3200" dirty="0" smtClean="0"/>
          </a:p>
          <a:p>
            <a:r>
              <a:rPr lang="ru-RU" sz="3200" dirty="0" smtClean="0"/>
              <a:t>Кольцова </a:t>
            </a:r>
            <a:r>
              <a:rPr lang="ru-RU" sz="3200" dirty="0"/>
              <a:t>Мария Николаевна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96552" y="1484784"/>
            <a:ext cx="10441160" cy="2387600"/>
          </a:xfrm>
        </p:spPr>
        <p:txBody>
          <a:bodyPr>
            <a:normAutofit/>
          </a:bodyPr>
          <a:lstStyle/>
          <a:p>
            <a:r>
              <a:rPr lang="ru-RU" dirty="0"/>
              <a:t>Проект "Разработка игры на  </a:t>
            </a:r>
            <a:r>
              <a:rPr lang="ru-RU" dirty="0" err="1"/>
              <a:t>Pygame</a:t>
            </a:r>
            <a:r>
              <a:rPr lang="ru-RU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Космические защитники"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80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Выводим пушку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73350"/>
            <a:ext cx="54292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59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8335838" cy="779463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Подключаем пушку к игре в файле</a:t>
            </a:r>
            <a:r>
              <a:rPr lang="en-US" sz="3200" dirty="0" smtClean="0"/>
              <a:t> index.py</a:t>
            </a:r>
            <a:r>
              <a:rPr lang="ru-RU" sz="3200" dirty="0" smtClean="0"/>
              <a:t> , </a:t>
            </a:r>
            <a:br>
              <a:rPr lang="ru-RU" sz="3200" dirty="0" smtClean="0"/>
            </a:br>
            <a:r>
              <a:rPr lang="ru-RU" sz="3200" dirty="0" smtClean="0"/>
              <a:t>добавляем, </a:t>
            </a:r>
            <a:r>
              <a:rPr lang="ru-RU" sz="3200" dirty="0" err="1" smtClean="0"/>
              <a:t>отрисовываем</a:t>
            </a:r>
            <a:r>
              <a:rPr lang="ru-RU" sz="3200" dirty="0" smtClean="0"/>
              <a:t>(для этого создадим новый файл </a:t>
            </a:r>
            <a:r>
              <a:rPr lang="en-US" sz="3200" dirty="0" smtClean="0"/>
              <a:t>controls.py </a:t>
            </a:r>
            <a:r>
              <a:rPr lang="ru-RU" sz="3200" dirty="0" smtClean="0"/>
              <a:t>в функции </a:t>
            </a:r>
            <a:r>
              <a:rPr lang="en-US" sz="3200" dirty="0" err="1"/>
              <a:t>def</a:t>
            </a:r>
            <a:r>
              <a:rPr lang="en-US" sz="3200" dirty="0"/>
              <a:t> update</a:t>
            </a:r>
            <a:br>
              <a:rPr lang="en-US" sz="3200" dirty="0"/>
            </a:br>
            <a:r>
              <a:rPr lang="en-US" sz="3200" dirty="0" err="1"/>
              <a:t>gun.output</a:t>
            </a:r>
            <a:r>
              <a:rPr lang="en-US" sz="3200" dirty="0" smtClean="0"/>
              <a:t>()</a:t>
            </a:r>
            <a:r>
              <a:rPr lang="ru-RU" sz="3200" dirty="0" smtClean="0"/>
              <a:t> 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3717032"/>
            <a:ext cx="7886700" cy="4351338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run():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pygame.init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screen = </a:t>
            </a:r>
            <a:r>
              <a:rPr lang="en-US" dirty="0" err="1"/>
              <a:t>pygame.display.set_mode</a:t>
            </a:r>
            <a:r>
              <a:rPr lang="en-US" dirty="0"/>
              <a:t>((700, 600))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pygame.display.set_caption</a:t>
            </a:r>
            <a:r>
              <a:rPr lang="en-US" dirty="0"/>
              <a:t>('</a:t>
            </a:r>
            <a:r>
              <a:rPr lang="ru-RU" dirty="0"/>
              <a:t>Космические защитники')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bg_color</a:t>
            </a:r>
            <a:r>
              <a:rPr lang="en-US" dirty="0"/>
              <a:t> = (0, 0, 0)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3600" b="1" dirty="0"/>
              <a:t>gun = Gun(screen)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3264569" cy="5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94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событий- файл </a:t>
            </a:r>
            <a:r>
              <a:rPr lang="en-US" dirty="0" smtClean="0"/>
              <a:t>controls.py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3672408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Если клавиша нажата </a:t>
            </a:r>
            <a:r>
              <a:rPr lang="en-US" dirty="0" err="1" smtClean="0"/>
              <a:t>pygame.KEYDOWN</a:t>
            </a:r>
            <a:r>
              <a:rPr lang="ru-RU" dirty="0" smtClean="0"/>
              <a:t>:</a:t>
            </a:r>
          </a:p>
          <a:p>
            <a:r>
              <a:rPr lang="ru-RU" dirty="0" smtClean="0"/>
              <a:t>с </a:t>
            </a:r>
            <a:r>
              <a:rPr lang="ru-RU" dirty="0"/>
              <a:t>помощью нажатия на клавишу “</a:t>
            </a:r>
            <a:r>
              <a:rPr lang="en-US" dirty="0"/>
              <a:t>D</a:t>
            </a:r>
            <a:r>
              <a:rPr lang="ru-RU" dirty="0"/>
              <a:t>” пушка двигается вправо, при нажатии на клавишу “</a:t>
            </a:r>
            <a:r>
              <a:rPr lang="en-US" dirty="0"/>
              <a:t>A </a:t>
            </a:r>
            <a:r>
              <a:rPr lang="ru-RU" dirty="0"/>
              <a:t>” пушка двигается влево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Используем логическую переменную, которая проверяет нажата ли клавиша </a:t>
            </a:r>
            <a:r>
              <a:rPr lang="en-US" dirty="0" err="1" smtClean="0"/>
              <a:t>gun.mrigh</a:t>
            </a:r>
            <a:r>
              <a:rPr lang="ru-RU" dirty="0" smtClean="0"/>
              <a:t> или </a:t>
            </a:r>
            <a:r>
              <a:rPr lang="en-US" dirty="0" err="1"/>
              <a:t>gun.mleft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Учитываем, чтобы пушка не выходила за пределы экрана</a:t>
            </a:r>
            <a:endParaRPr lang="en-US" dirty="0"/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655630" cy="424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0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Обновляем позиции пушки в файле </a:t>
            </a:r>
            <a:r>
              <a:rPr lang="en-US" dirty="0" smtClean="0"/>
              <a:t>gun.py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42" y="2471561"/>
            <a:ext cx="6916116" cy="252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3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Подключили в файле </a:t>
            </a:r>
            <a:r>
              <a:rPr lang="en-US" dirty="0" smtClean="0"/>
              <a:t>index.py </a:t>
            </a:r>
          </a:p>
          <a:p>
            <a:endParaRPr lang="en-US" dirty="0" smtClean="0"/>
          </a:p>
          <a:p>
            <a:r>
              <a:rPr lang="ru-RU" dirty="0" smtClean="0"/>
              <a:t>Также вызовем в нашем файле функцию, ответственную за прослушивание событий</a:t>
            </a:r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1847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30587"/>
            <a:ext cx="4848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61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</a:t>
            </a:r>
            <a:r>
              <a:rPr lang="ru-RU" dirty="0" err="1" smtClean="0"/>
              <a:t>заюываем</a:t>
            </a:r>
            <a:r>
              <a:rPr lang="ru-RU" dirty="0" smtClean="0"/>
              <a:t> обновим позицию пушки в файле </a:t>
            </a:r>
            <a:r>
              <a:rPr lang="en-US" dirty="0" smtClean="0"/>
              <a:t>index.py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601913"/>
            <a:ext cx="751681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5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92139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Создаем пули в файле </a:t>
            </a:r>
            <a:r>
              <a:rPr lang="en-US" dirty="0" smtClean="0"/>
              <a:t>bullet.py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будет дочерний класс</a:t>
            </a:r>
            <a:br>
              <a:rPr lang="ru-RU" dirty="0" smtClean="0"/>
            </a:br>
            <a:r>
              <a:rPr lang="ru-RU" dirty="0" smtClean="0"/>
              <a:t>Указываем координаты пуль, скорость пуль и ее положение на экране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492896"/>
            <a:ext cx="53054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 пули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640013"/>
            <a:ext cx="39338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589756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5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основном экране подключаем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Добавляем</a:t>
            </a:r>
          </a:p>
          <a:p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276439" cy="43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593566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5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568" y="90872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файле </a:t>
            </a:r>
            <a:r>
              <a:rPr lang="en-US" dirty="0" smtClean="0"/>
              <a:t>controls.py </a:t>
            </a:r>
            <a:r>
              <a:rPr lang="ru-RU" dirty="0" smtClean="0"/>
              <a:t>прописываем событие для клавиши пробел</a:t>
            </a:r>
            <a:r>
              <a:rPr lang="en-US" dirty="0" smtClean="0"/>
              <a:t> </a:t>
            </a:r>
            <a:r>
              <a:rPr lang="ru-RU" dirty="0" smtClean="0"/>
              <a:t>(вылетают пули)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96952"/>
            <a:ext cx="4572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9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</a:t>
            </a:r>
            <a:endParaRPr lang="ru-RU" dirty="0" smtClean="0"/>
          </a:p>
          <a:p>
            <a:r>
              <a:rPr lang="ru-RU" dirty="0" smtClean="0"/>
              <a:t>Создать </a:t>
            </a:r>
            <a:r>
              <a:rPr lang="ru-RU" dirty="0"/>
              <a:t>игру, используя библиотеку </a:t>
            </a:r>
            <a:r>
              <a:rPr lang="ru-RU" dirty="0" err="1"/>
              <a:t>Pygame</a:t>
            </a:r>
            <a:r>
              <a:rPr lang="ru-RU" dirty="0"/>
              <a:t> языка программирования </a:t>
            </a:r>
            <a:r>
              <a:rPr lang="ru-RU" dirty="0" err="1"/>
              <a:t>Python</a:t>
            </a:r>
            <a:r>
              <a:rPr lang="ru-RU" dirty="0"/>
              <a:t>, содержащую </a:t>
            </a:r>
            <a:r>
              <a:rPr lang="ru-RU" dirty="0" err="1"/>
              <a:t>collide</a:t>
            </a:r>
            <a:r>
              <a:rPr lang="ru-RU" dirty="0"/>
              <a:t>, спрайты, содержащую счетчик и результат предыдущей игры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Установить библиотеку </a:t>
            </a:r>
            <a:r>
              <a:rPr lang="ru-RU" dirty="0" err="1"/>
              <a:t>Pygame</a:t>
            </a:r>
            <a:endParaRPr lang="ru-RU" dirty="0"/>
          </a:p>
          <a:p>
            <a:pPr lvl="0"/>
            <a:r>
              <a:rPr lang="ru-RU" dirty="0"/>
              <a:t>Создать сюжет игры</a:t>
            </a:r>
          </a:p>
          <a:p>
            <a:pPr lvl="0"/>
            <a:r>
              <a:rPr lang="ru-RU" dirty="0"/>
              <a:t>Написать код программы</a:t>
            </a:r>
          </a:p>
          <a:p>
            <a:pPr lvl="0"/>
            <a:r>
              <a:rPr lang="ru-RU" dirty="0"/>
              <a:t>Пройти все стадии тестирования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68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Следим, чтобы пули не вылетали за пределы экрана, обновляем позиции пуль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525536" cy="17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8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пришельца – файл </a:t>
            </a:r>
            <a:r>
              <a:rPr lang="en-US" dirty="0" smtClean="0"/>
              <a:t>ino.py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69" y="1742797"/>
            <a:ext cx="5992062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03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Выводим пришельца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01825"/>
            <a:ext cx="48101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9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Приписываем пришельца на главном экране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2780928"/>
            <a:ext cx="7772400" cy="3238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Создаем армию пришельцев в файле </a:t>
            </a:r>
            <a:r>
              <a:rPr lang="en-US" dirty="0" smtClean="0"/>
              <a:t>controls.py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3240360" cy="3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673576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60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Перемещаем пришельцев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err="1" smtClean="0"/>
              <a:t>Отрисовываем</a:t>
            </a:r>
            <a:r>
              <a:rPr lang="ru-RU" dirty="0" smtClean="0"/>
              <a:t> после пуль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44862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1" y="4149080"/>
            <a:ext cx="74025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53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Коллизии пуль и пришельцев</a:t>
            </a:r>
            <a:br>
              <a:rPr lang="ru-RU" dirty="0" smtClean="0"/>
            </a:br>
            <a:r>
              <a:rPr lang="ru-RU" dirty="0" smtClean="0"/>
              <a:t>-добавляем в словарь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03761"/>
            <a:ext cx="8208912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8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Коллизии между пришельцем и пушкой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они перекрываются, то жизнь у пушки отнимается</a:t>
            </a:r>
          </a:p>
          <a:p>
            <a:pPr marL="0" indent="0">
              <a:buNone/>
            </a:pPr>
            <a:r>
              <a:rPr lang="ru-RU" dirty="0" smtClean="0"/>
              <a:t>Будем считать их в файле </a:t>
            </a:r>
            <a:r>
              <a:rPr lang="en-US" dirty="0" smtClean="0"/>
              <a:t>stats.py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15473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971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911350"/>
            <a:ext cx="53816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90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61864"/>
            <a:ext cx="8316416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файле </a:t>
            </a:r>
            <a:r>
              <a:rPr lang="en-US" sz="2800" dirty="0" smtClean="0"/>
              <a:t>controls.py</a:t>
            </a:r>
            <a:br>
              <a:rPr lang="en-US" sz="2800" dirty="0" smtClean="0"/>
            </a:br>
            <a:r>
              <a:rPr lang="ru-RU" sz="2800" dirty="0" smtClean="0"/>
              <a:t>уменьшаем количество жизней и очищаем пришельцев, пули, после этого создаем новую армию пришельцев</a:t>
            </a:r>
            <a:r>
              <a:rPr lang="en-US" sz="2800" dirty="0" smtClean="0"/>
              <a:t> </a:t>
            </a:r>
            <a:r>
              <a:rPr lang="ru-RU" sz="2800" dirty="0" smtClean="0"/>
              <a:t>и учитываем время задержки экрана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2210900"/>
            <a:ext cx="7772400" cy="4572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593566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977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Проверяем добралась ли армия до края экрана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316163"/>
            <a:ext cx="697388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6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Описание игры: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Жанр игры: игра по типу Аркады. </a:t>
            </a:r>
          </a:p>
          <a:p>
            <a:r>
              <a:rPr lang="ru-RU" dirty="0"/>
              <a:t>Количество игроков: 1.</a:t>
            </a:r>
          </a:p>
          <a:p>
            <a:r>
              <a:rPr lang="ru-RU" dirty="0"/>
              <a:t>По визуальное представление игры: 2D графика.</a:t>
            </a:r>
          </a:p>
          <a:p>
            <a:r>
              <a:rPr lang="ru-RU" dirty="0"/>
              <a:t>Платформа </a:t>
            </a:r>
            <a:r>
              <a:rPr lang="ru-RU" dirty="0" smtClean="0"/>
              <a:t>игры: </a:t>
            </a:r>
            <a:r>
              <a:rPr lang="ru-RU" dirty="0"/>
              <a:t>персональный компьютер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517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всех пришельцев удалили, то добавляем новых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3933056"/>
            <a:ext cx="7772400" cy="20867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пушки осталось 0 жизней, то сворачиваем игру.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по умолчанию, иначе далее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5" y="1844824"/>
            <a:ext cx="3676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5" y="4869160"/>
            <a:ext cx="24098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95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56292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213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счет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0196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1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игровой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62" y="1916832"/>
            <a:ext cx="634523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96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820472" cy="30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60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Выводим количество жизней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4" y="2204864"/>
            <a:ext cx="6164263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32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Выводим счет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587625"/>
            <a:ext cx="74025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58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Сохраняется статистика в файл, если она больше текущего рекорда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3530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768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Уменьшаем количество </a:t>
            </a:r>
            <a:r>
              <a:rPr lang="ru-RU" dirty="0" err="1" smtClean="0"/>
              <a:t>отрисованных</a:t>
            </a:r>
            <a:r>
              <a:rPr lang="ru-RU" dirty="0" smtClean="0"/>
              <a:t> пушек - жизней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27527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5687219" cy="217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026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Была создана игра, в которой были отображены основные структуры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Тестирование игры прошло успешно, игра </a:t>
            </a:r>
            <a:r>
              <a:rPr lang="ru-RU" smtClean="0"/>
              <a:t>полностью работоспособна.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2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необходимо установить: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r>
              <a:rPr lang="ru-RU" b="1" dirty="0"/>
              <a:t>Шаг</a:t>
            </a:r>
            <a:r>
              <a:rPr lang="en-US" b="1" dirty="0"/>
              <a:t> 1: </a:t>
            </a:r>
            <a:r>
              <a:rPr lang="ru-RU" b="1" dirty="0"/>
              <a:t>Установка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Visual Studio </a:t>
            </a:r>
            <a:r>
              <a:rPr lang="en-US" dirty="0" smtClean="0"/>
              <a:t>Code</a:t>
            </a:r>
            <a:endParaRPr lang="ru-RU" dirty="0"/>
          </a:p>
          <a:p>
            <a:r>
              <a:rPr lang="ru-RU" b="1" dirty="0"/>
              <a:t>Шаг </a:t>
            </a:r>
            <a:r>
              <a:rPr lang="en-US" b="1" dirty="0"/>
              <a:t>2: </a:t>
            </a:r>
            <a:r>
              <a:rPr lang="ru-RU" b="1" dirty="0"/>
              <a:t>Установка в </a:t>
            </a:r>
            <a:r>
              <a:rPr lang="en-US" b="1" dirty="0"/>
              <a:t>Terminal </a:t>
            </a:r>
            <a:r>
              <a:rPr lang="en-US" dirty="0"/>
              <a:t>pip install </a:t>
            </a:r>
            <a:r>
              <a:rPr lang="en-US" dirty="0" err="1"/>
              <a:t>pygame</a:t>
            </a:r>
            <a:endParaRPr lang="ru-RU" dirty="0"/>
          </a:p>
          <a:p>
            <a:r>
              <a:rPr lang="ru-RU" b="1" dirty="0"/>
              <a:t>Шаг 3: </a:t>
            </a:r>
            <a:r>
              <a:rPr lang="ru-RU" dirty="0"/>
              <a:t>Игра начинается с файла </a:t>
            </a:r>
            <a:r>
              <a:rPr lang="en-US" dirty="0"/>
              <a:t>index</a:t>
            </a:r>
            <a:r>
              <a:rPr lang="ru-RU" dirty="0"/>
              <a:t>.</a:t>
            </a:r>
            <a:r>
              <a:rPr lang="en-US" dirty="0" err="1"/>
              <a:t>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Создали окн</a:t>
            </a:r>
            <a:r>
              <a:rPr lang="ru-RU" dirty="0"/>
              <a:t>о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735263"/>
            <a:ext cx="62214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спрайтов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ресурсе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www.pixilart.com/</a:t>
            </a:r>
            <a:r>
              <a:rPr lang="ru-RU" dirty="0" smtClean="0"/>
              <a:t> создала два персонажа: пушку и инопланетянина.</a:t>
            </a:r>
          </a:p>
          <a:p>
            <a:r>
              <a:rPr lang="ru-RU" dirty="0" smtClean="0"/>
              <a:t>Сохранили в папку </a:t>
            </a:r>
            <a:r>
              <a:rPr lang="en-US" dirty="0" smtClean="0"/>
              <a:t>images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89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пушку- файл </a:t>
            </a:r>
            <a:r>
              <a:rPr lang="en-US" dirty="0" smtClean="0"/>
              <a:t>gun.py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3501008"/>
            <a:ext cx="7886700" cy="4351338"/>
          </a:xfrm>
        </p:spPr>
        <p:txBody>
          <a:bodyPr/>
          <a:lstStyle/>
          <a:p>
            <a:r>
              <a:rPr lang="ru-RU" dirty="0" smtClean="0"/>
              <a:t>Отобразим нашу пушку на графическом объекте – экране и отобразим координаты пушки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7812087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98" y="4725144"/>
            <a:ext cx="49815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9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Отрисовываем</a:t>
            </a:r>
            <a:r>
              <a:rPr lang="ru-RU" dirty="0" smtClean="0"/>
              <a:t> пушку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3149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3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событий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2344738"/>
            <a:ext cx="7697787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52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178</TotalTime>
  <Words>429</Words>
  <Application>Microsoft Office PowerPoint</Application>
  <PresentationFormat>Экран (4:3)</PresentationFormat>
  <Paragraphs>81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Справедливость</vt:lpstr>
      <vt:lpstr>Проект "Разработка игры на  Pygame:  Космические защитники" </vt:lpstr>
      <vt:lpstr>Цель и задачи проекта:</vt:lpstr>
      <vt:lpstr>Описание игры: </vt:lpstr>
      <vt:lpstr>Что необходимо установить: </vt:lpstr>
      <vt:lpstr>Создали окно игры</vt:lpstr>
      <vt:lpstr>Создание спрайтов</vt:lpstr>
      <vt:lpstr>Создаем пушку- файл gun.py</vt:lpstr>
      <vt:lpstr>Отрисовываем пушку</vt:lpstr>
      <vt:lpstr>Отслеживание событий игры</vt:lpstr>
      <vt:lpstr>Выводим пушку на экран</vt:lpstr>
      <vt:lpstr>Подключаем пушку к игре в файле index.py ,  добавляем, отрисовываем(для этого создадим новый файл controls.py в функции def update gun.output() )</vt:lpstr>
      <vt:lpstr>Обработка событий- файл controls.py</vt:lpstr>
      <vt:lpstr>Обновляем позиции пушки в файле gun.py</vt:lpstr>
      <vt:lpstr>Презентация PowerPoint</vt:lpstr>
      <vt:lpstr>Не заюываем обновим позицию пушки в файле index.py</vt:lpstr>
      <vt:lpstr>Создаем пули в файле bullet.py Это будет дочерний класс Указываем координаты пуль, скорость пуль и ее положение на экране </vt:lpstr>
      <vt:lpstr>Перемещение пули</vt:lpstr>
      <vt:lpstr>На основном экране подключаем </vt:lpstr>
      <vt:lpstr>В файле controls.py прописываем событие для клавиши пробел (вылетают пули)</vt:lpstr>
      <vt:lpstr>Следим, чтобы пули не вылетали за пределы экрана, обновляем позиции пуль</vt:lpstr>
      <vt:lpstr>Создаем пришельца – файл ino.py</vt:lpstr>
      <vt:lpstr>Выводим пришельца на экран</vt:lpstr>
      <vt:lpstr>Приписываем пришельца на главном экране</vt:lpstr>
      <vt:lpstr>Перемещаем пришельцев</vt:lpstr>
      <vt:lpstr>Коллизии пуль и пришельцев -добавляем в словарь</vt:lpstr>
      <vt:lpstr>Коллизии между пришельцем и пушкой</vt:lpstr>
      <vt:lpstr>Презентация PowerPoint</vt:lpstr>
      <vt:lpstr>В файле controls.py уменьшаем количество жизней и очищаем пришельцев, пули, после этого создаем новую армию пришельцев и учитываем время задержки экрана</vt:lpstr>
      <vt:lpstr>Проверяем добралась ли армия до края экрана</vt:lpstr>
      <vt:lpstr>Если всех пришельцев удалили, то добавляем новых</vt:lpstr>
      <vt:lpstr>Презентация PowerPoint</vt:lpstr>
      <vt:lpstr>Добавляем счет</vt:lpstr>
      <vt:lpstr>Вывод игровой информации</vt:lpstr>
      <vt:lpstr>Презентация PowerPoint</vt:lpstr>
      <vt:lpstr>Выводим количество жизней</vt:lpstr>
      <vt:lpstr>Выводим счет на экран</vt:lpstr>
      <vt:lpstr>Сохраняется статистика в файл, если она больше текущего рекорда</vt:lpstr>
      <vt:lpstr>Уменьшаем количество отрисованных пушек - жизней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"Разработка игры на  Pygame:  Космические защитники"</dc:title>
  <dc:creator>Кольцова Мария</dc:creator>
  <cp:lastModifiedBy>Кольцова Мария</cp:lastModifiedBy>
  <cp:revision>17</cp:revision>
  <dcterms:created xsi:type="dcterms:W3CDTF">2025-01-09T15:33:38Z</dcterms:created>
  <dcterms:modified xsi:type="dcterms:W3CDTF">2025-01-09T18:44:57Z</dcterms:modified>
</cp:coreProperties>
</file>