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c4ced79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c4ced79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c4ced79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ec4ced79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c4ced79b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c4ced79b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c4ced79b5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c4ced79b5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81b9f9d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81b9f9d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c4ced79b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c4ced79b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c4ced79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c4ced79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c4ced79b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c4ced79b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c4ced79b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c4ced79b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c4ced79b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c4ced79b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c4ced79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c4ced79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c4ced79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c4ced79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NYPD Crime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Plikerd, Maria Kabeer, Alberto Medina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 vs.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Age Group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75" y="1322525"/>
            <a:ext cx="505090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302188"/>
            <a:ext cx="3533975" cy="186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 vs. Sex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2" name="Google Shape;342;p23"/>
          <p:cNvPicPr preferRelativeResize="0"/>
          <p:nvPr/>
        </p:nvPicPr>
        <p:blipFill rotWithShape="1">
          <a:blip r:embed="rId3">
            <a:alphaModFix/>
          </a:blip>
          <a:srcRect b="0" l="980" r="-980" t="0"/>
          <a:stretch/>
        </p:blipFill>
        <p:spPr>
          <a:xfrm>
            <a:off x="4571875" y="1322525"/>
            <a:ext cx="40511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00" y="2771050"/>
            <a:ext cx="34099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 vs. Offense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9" name="Google Shape;349;p24"/>
          <p:cNvPicPr preferRelativeResize="0"/>
          <p:nvPr/>
        </p:nvPicPr>
        <p:blipFill rotWithShape="1">
          <a:blip r:embed="rId3">
            <a:alphaModFix/>
          </a:blip>
          <a:srcRect b="0" l="0" r="626" t="1361"/>
          <a:stretch/>
        </p:blipFill>
        <p:spPr>
          <a:xfrm>
            <a:off x="2216850" y="1222250"/>
            <a:ext cx="6539701" cy="34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 rotWithShape="1">
          <a:blip r:embed="rId4">
            <a:alphaModFix/>
          </a:blip>
          <a:srcRect b="28964" l="35943" r="49050" t="63107"/>
          <a:stretch/>
        </p:blipFill>
        <p:spPr>
          <a:xfrm>
            <a:off x="404522" y="3799475"/>
            <a:ext cx="1902998" cy="5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03800" y="1184525"/>
            <a:ext cx="70305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For age groups there are a few common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trends that are able to be seen. Senior Citizens and Children are the least represented in the data and by a significant number, while the mass majority of the data resides in the age groups of 18-24 and 25-44.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The race distribution of arrested individuals in the NYPD dataset is represented by a bar chart, revealing the frequency of arrests across different racial groups. The gender distribution of the arrested individuals is illustrated through a pie chart, indicating the proportion of male and female arrestees.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The geographical mapping of committed offenses allows for further in-depth research. For the majority of NYC, the 25-44 age group is committing the most offenses. For the majority of NYC, males are committing the most offenses. Finally, Assault 3 &amp; Related Offenses is the most common offense in Manhattan, The Bronx, Brooklyn, and Queens while Vehicle &amp; Traffic Laws is the most common offense in Staten Island.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NYPD Arrest Data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386300"/>
            <a:ext cx="85206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Dataset is every arrest from </a:t>
            </a: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January</a:t>
            </a: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 1st, 2024 to April 22, 2024 (Done quarterly)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There </a:t>
            </a: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are 43 unique crimes that are listed with 63,621 entries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Used for the public to look into police activity within New York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Categories: Type of crime, borough of arrest, Age(group), Race, Location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Top Five crimes: Assault 3, Larceny, Felony Assault, Dangerous Drugs, Miscellaneous Penal Law 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Focus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56750" y="1453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What is </a:t>
            </a: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the race distribution within the dataset?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What are the common crimes committing among the age groups?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Which gender commits more crimes?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What are the most common offenses committed by sex?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●"/>
            </a:pPr>
            <a:r>
              <a:rPr lang="en" sz="1700">
                <a:latin typeface="Maven Pro"/>
                <a:ea typeface="Maven Pro"/>
                <a:cs typeface="Maven Pro"/>
                <a:sym typeface="Maven Pro"/>
              </a:rPr>
              <a:t>What are the most common offenses committed by geographical location within NYC?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Distribution of arrested individuals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5" y="1545275"/>
            <a:ext cx="4613926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325" y="2072200"/>
            <a:ext cx="3627875" cy="23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" y="86500"/>
            <a:ext cx="8926400" cy="50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distribution 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975" y="1286275"/>
            <a:ext cx="698085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Distribution of Arrested Individuals 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300" y="1132525"/>
            <a:ext cx="6456900" cy="365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Age Group Ranges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&lt;18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18-24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25-44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44-64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&gt;65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According to the data, the least active are the children, but the most </a:t>
            </a:r>
            <a:r>
              <a:rPr lang="en" sz="1000"/>
              <a:t>active age group in committing crimes are 18-24 year olds, with more than half the data entries. The second being the age group being the next largest and so on, but the least recorded is under 18 . </a:t>
            </a:r>
            <a:endParaRPr sz="1000"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400" y="1151173"/>
            <a:ext cx="4596376" cy="28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311700" y="24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Group 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229900" y="1007175"/>
            <a:ext cx="70305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This graph shows the top 5 crimes committed in the whole data set and how many </a:t>
            </a:r>
            <a:r>
              <a:rPr lang="en" sz="5700"/>
              <a:t>occurrences</a:t>
            </a:r>
            <a:r>
              <a:rPr lang="en" sz="5700"/>
              <a:t> they have for each age group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 b="-4220" l="-2105" r="-2115" t="0"/>
          <a:stretch/>
        </p:blipFill>
        <p:spPr>
          <a:xfrm>
            <a:off x="3192475" y="1822375"/>
            <a:ext cx="5884499" cy="31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/>
        </p:nvSpPr>
        <p:spPr>
          <a:xfrm>
            <a:off x="1056775" y="1987925"/>
            <a:ext cx="21357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Assault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3 is present in every age group and is at the top of every age group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