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60" r:id="rId2"/>
    <p:sldId id="963" r:id="rId3"/>
    <p:sldId id="961" r:id="rId4"/>
    <p:sldId id="962" r:id="rId5"/>
    <p:sldId id="966" r:id="rId6"/>
    <p:sldId id="1010" r:id="rId7"/>
    <p:sldId id="10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D582C2"/>
    <a:srgbClr val="393939"/>
    <a:srgbClr val="01FF01"/>
    <a:srgbClr val="01A801"/>
    <a:srgbClr val="262626"/>
    <a:srgbClr val="F60000"/>
    <a:srgbClr val="FDD1B8"/>
    <a:srgbClr val="FA810F"/>
    <a:srgbClr val="EE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5" autoAdjust="0"/>
    <p:restoredTop sz="82521" autoAdjust="0"/>
  </p:normalViewPr>
  <p:slideViewPr>
    <p:cSldViewPr>
      <p:cViewPr varScale="1">
        <p:scale>
          <a:sx n="94" d="100"/>
          <a:sy n="94" d="100"/>
        </p:scale>
        <p:origin x="1568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08535769_Just-in-Time_Adaptive_Interventions_JITAIs_in_Mobile_Health_Key_Components_and_Design_Principles_for_Ongoing_Health_Behavior_Suppo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Just-in-Time </a:t>
            </a:r>
            <a:br>
              <a:rPr lang="en-US" sz="44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Adaptive Interventions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Interventions Adaptive?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83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 until now, the methods and systems we have discussed have typically been one-size-fits-all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Interventions are always triggered in the same way 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Models are globally trained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Algorithms have limited personalization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Everyone gets the same intervention</a:t>
            </a:r>
          </a:p>
          <a:p>
            <a:endParaRPr lang="en-US" dirty="0"/>
          </a:p>
          <a:p>
            <a:r>
              <a:rPr lang="en-US" dirty="0"/>
              <a:t>These methods and systems are easier to design and deploy, but they may work on certain people better than others</a:t>
            </a:r>
          </a:p>
        </p:txBody>
      </p:sp>
    </p:spTree>
    <p:extLst>
      <p:ext uri="{BB962C8B-B14F-4D97-AF65-F5344CB8AC3E}">
        <p14:creationId xmlns:p14="http://schemas.microsoft.com/office/powerpoint/2010/main" val="6895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AF1C-9351-72C3-6884-05F8ADF8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</a:t>
            </a: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 Just-in-Time </a:t>
            </a:r>
            <a:br>
              <a:rPr lang="en-US" sz="4400" dirty="0">
                <a:latin typeface="Avenir Book" charset="0"/>
                <a:ea typeface="Avenir Book" charset="0"/>
                <a:cs typeface="Avenir Book" charset="0"/>
              </a:rPr>
            </a:br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Adaptive Intervention (JITAI)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73F7-A12A-B22B-5843-EC92997F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430933"/>
          </a:xfrm>
        </p:spPr>
        <p:txBody>
          <a:bodyPr>
            <a:normAutofit/>
          </a:bodyPr>
          <a:lstStyle/>
          <a:p>
            <a:r>
              <a:rPr lang="en-US" sz="2800" dirty="0"/>
              <a:t>A JITAI is an intervention design aiming to provide the right type / amount of support, at the right time, by adapting to an individual's changing internal and contextual state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08E082-DB4B-0DBA-F33A-63CEE3AF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52" y="3192361"/>
            <a:ext cx="7544544" cy="354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D0894E-1460-49C1-1438-C5DFA0B723F6}"/>
              </a:ext>
            </a:extLst>
          </p:cNvPr>
          <p:cNvSpPr txBox="1">
            <a:spLocks/>
          </p:cNvSpPr>
          <p:nvPr/>
        </p:nvSpPr>
        <p:spPr>
          <a:xfrm>
            <a:off x="8151096" y="3213697"/>
            <a:ext cx="4040904" cy="3520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600" dirty="0"/>
              <a:t>Mobile phone sensors can be used to identify the right moments for delivering interventions </a:t>
            </a:r>
          </a:p>
          <a:p>
            <a:pPr marL="234950" indent="-234950">
              <a:buFont typeface="Arial" panose="020B0604020202020204" pitchFamily="34" charset="0"/>
              <a:buChar char="•"/>
            </a:pPr>
            <a:r>
              <a:rPr lang="en-US" sz="2600" dirty="0"/>
              <a:t>Algorithms can be used to identify which interventions should be given</a:t>
            </a:r>
          </a:p>
        </p:txBody>
      </p:sp>
    </p:spTree>
    <p:extLst>
      <p:ext uri="{BB962C8B-B14F-4D97-AF65-F5344CB8AC3E}">
        <p14:creationId xmlns:p14="http://schemas.microsoft.com/office/powerpoint/2010/main" val="10894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6850-43AE-6A4B-F633-CA202EEB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Tailoring Variables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10B35-1814-C2FB-01DD-E790BF4B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17638"/>
            <a:ext cx="10668000" cy="49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0764-847F-248F-22D8-373E4360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Outcomes and Interventions</a:t>
            </a:r>
          </a:p>
        </p:txBody>
      </p:sp>
      <p:pic>
        <p:nvPicPr>
          <p:cNvPr id="6" name="Picture 5" descr="A picture containing text, screenshot, menu, document&#10;&#10;Description automatically generated">
            <a:extLst>
              <a:ext uri="{FF2B5EF4-FFF2-40B4-BE49-F238E27FC236}">
                <a16:creationId xmlns:a16="http://schemas.microsoft.com/office/drawing/2014/main" id="{1C9CEAB3-5C05-5C88-044F-6FCDBF292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07"/>
          <a:stretch/>
        </p:blipFill>
        <p:spPr>
          <a:xfrm>
            <a:off x="609600" y="1417638"/>
            <a:ext cx="1097280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0764-847F-248F-22D8-373E4360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Outcomes and Interventions</a:t>
            </a:r>
          </a:p>
        </p:txBody>
      </p:sp>
      <p:pic>
        <p:nvPicPr>
          <p:cNvPr id="6" name="Picture 5" descr="A picture containing text, screenshot, menu, document&#10;&#10;Description automatically generated">
            <a:extLst>
              <a:ext uri="{FF2B5EF4-FFF2-40B4-BE49-F238E27FC236}">
                <a16:creationId xmlns:a16="http://schemas.microsoft.com/office/drawing/2014/main" id="{1C9CEAB3-5C05-5C88-044F-6FCDBF292B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9" b="-18222"/>
          <a:stretch/>
        </p:blipFill>
        <p:spPr>
          <a:xfrm>
            <a:off x="609600" y="1417638"/>
            <a:ext cx="10972800" cy="51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9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Just-in-Time Adaptive Interventions (JITAIs) in Mobile Health: Key Components and Design Principles for Ongoing Health Behavior Support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Nahum-Shani et al. ’16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70672</TotalTime>
  <Words>186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</vt:lpstr>
      <vt:lpstr>Avenir Book</vt:lpstr>
      <vt:lpstr>Calibri</vt:lpstr>
      <vt:lpstr>Office Theme</vt:lpstr>
      <vt:lpstr>Just-in-Time  Adaptive Interventions</vt:lpstr>
      <vt:lpstr>Why Make Interventions Adaptive?</vt:lpstr>
      <vt:lpstr>What Is A Just-in-Time  Adaptive Intervention (JITAI)?</vt:lpstr>
      <vt:lpstr>Examples of Tailoring Variables</vt:lpstr>
      <vt:lpstr>Examples of Outcomes and Interventions</vt:lpstr>
      <vt:lpstr>Examples of Outcomes and Interventions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1259</cp:revision>
  <dcterms:created xsi:type="dcterms:W3CDTF">2019-01-31T00:55:19Z</dcterms:created>
  <dcterms:modified xsi:type="dcterms:W3CDTF">2023-12-20T19:00:48Z</dcterms:modified>
</cp:coreProperties>
</file>