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11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C80A3-A3EF-40A3-8529-D676193A7F45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08E9-683D-43EC-B81A-DBEB950884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825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Hej Gunnar!</a:t>
            </a:r>
            <a:r>
              <a:rPr lang="sv-SE" baseline="0" dirty="0"/>
              <a:t> Här är ditt nya system. Med mycket skratt och många koppar kaffe har vi nu kommit fram till en lösning som vi tror ska fungera för dig.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08E9-683D-43EC-B81A-DBEB950884EE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334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Lägg in från </a:t>
            </a:r>
            <a:r>
              <a:rPr lang="sv-SE" dirty="0" err="1"/>
              <a:t>visio</a:t>
            </a:r>
            <a:r>
              <a:rPr lang="sv-SE" dirty="0"/>
              <a:t>, Förklara hur vi tänkt med hur verkligheten</a:t>
            </a:r>
            <a:r>
              <a:rPr lang="sv-SE" baseline="0" dirty="0"/>
              <a:t> ser ut.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08E9-683D-43EC-B81A-DBEB950884E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5768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Såhär har vi översatt till hur det ska se ut i databasen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08E9-683D-43EC-B81A-DBEB950884EE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411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Först skapade</a:t>
            </a:r>
            <a:r>
              <a:rPr lang="sv-SE" baseline="0" dirty="0"/>
              <a:t> vi databasen, Sen lade vi in lite data. </a:t>
            </a:r>
            <a:r>
              <a:rPr lang="sv-SE" dirty="0"/>
              <a:t>Dema procedurer.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08E9-683D-43EC-B81A-DBEB950884EE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179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Dema</a:t>
            </a:r>
            <a:r>
              <a:rPr lang="sv-SE" baseline="0" dirty="0"/>
              <a:t> applikationen – gå igenom alla formulär.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08E9-683D-43EC-B81A-DBEB950884EE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526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644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850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9709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343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57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344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9074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8253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01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659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051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932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50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824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661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951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733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2B9913-6446-4585-879E-D108C738AF30}" type="datetimeFigureOut">
              <a:rPr lang="sv-SE" smtClean="0"/>
              <a:t>2016-11-18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6AA8F-6465-4F87-B04C-B53276F333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5313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AuctionNet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0454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AuctionNet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Olika företag som ställer ut i </a:t>
            </a:r>
            <a:r>
              <a:rPr lang="sv-SE" dirty="0" err="1"/>
              <a:t>Showroom</a:t>
            </a:r>
            <a:r>
              <a:rPr lang="sv-SE" dirty="0"/>
              <a:t>, personer kan komma in och buda på produkterna. </a:t>
            </a:r>
          </a:p>
          <a:p>
            <a:r>
              <a:rPr lang="sv-SE" dirty="0"/>
              <a:t>Vissa av produkterna läggs ut på hemsidan och personer får då ringa in om de vill buda på produkterna</a:t>
            </a:r>
          </a:p>
          <a:p>
            <a:r>
              <a:rPr lang="sv-SE" dirty="0"/>
              <a:t>Vi har gjort ett system som hanterar den s.k. back </a:t>
            </a:r>
            <a:r>
              <a:rPr lang="sv-SE" dirty="0" err="1"/>
              <a:t>office</a:t>
            </a:r>
            <a:r>
              <a:rPr lang="sv-SE" dirty="0"/>
              <a:t> hanteringen. Dvs att registrera produkter, kunder, visar rapporter etc. 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602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AuctionNet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Vi började med att ta fram en ER-modell och översätta den till en Relationsmodell. </a:t>
            </a:r>
          </a:p>
          <a:p>
            <a:r>
              <a:rPr lang="sv-SE" dirty="0"/>
              <a:t>Därefter skapade vi databasen och la in data. </a:t>
            </a:r>
          </a:p>
          <a:p>
            <a:r>
              <a:rPr lang="sv-SE" dirty="0"/>
              <a:t>Sen delade vi upp arbetet mellan oss i gruppen. Några jobbade med </a:t>
            </a:r>
            <a:r>
              <a:rPr lang="sv-SE" dirty="0" err="1"/>
              <a:t>sql</a:t>
            </a:r>
            <a:r>
              <a:rPr lang="sv-SE" dirty="0"/>
              <a:t>-frågor och några i Visual Studio.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8151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ER-modell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1120132"/>
            <a:ext cx="9584055" cy="573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Relationsmodell</a:t>
            </a: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153" y="1270944"/>
            <a:ext cx="7999647" cy="5587056"/>
          </a:xfrm>
        </p:spPr>
      </p:pic>
    </p:spTree>
    <p:extLst>
      <p:ext uri="{BB962C8B-B14F-4D97-AF65-F5344CB8AC3E}">
        <p14:creationId xmlns:p14="http://schemas.microsoft.com/office/powerpoint/2010/main" val="51688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SQL Server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Scheduler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613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Windows Forms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Back-</a:t>
            </a:r>
            <a:r>
              <a:rPr lang="sv-SE" dirty="0" err="1"/>
              <a:t>office</a:t>
            </a:r>
            <a:r>
              <a:rPr lang="sv-SE" dirty="0"/>
              <a:t> hanteringen</a:t>
            </a:r>
          </a:p>
        </p:txBody>
      </p:sp>
    </p:spTree>
    <p:extLst>
      <p:ext uri="{BB962C8B-B14F-4D97-AF65-F5344CB8AC3E}">
        <p14:creationId xmlns:p14="http://schemas.microsoft.com/office/powerpoint/2010/main" val="76356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Utvärdering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03312" y="1455576"/>
            <a:ext cx="8946541" cy="5183349"/>
          </a:xfrm>
        </p:spPr>
        <p:txBody>
          <a:bodyPr>
            <a:normAutofit fontScale="77500" lnSpcReduction="20000"/>
          </a:bodyPr>
          <a:lstStyle/>
          <a:p>
            <a:r>
              <a:rPr lang="sv-SE" sz="3000" dirty="0"/>
              <a:t>Positivt</a:t>
            </a:r>
          </a:p>
          <a:p>
            <a:pPr lvl="1"/>
            <a:r>
              <a:rPr lang="sv-SE" dirty="0"/>
              <a:t>Bra stämning i gruppen</a:t>
            </a:r>
          </a:p>
          <a:p>
            <a:pPr lvl="1"/>
            <a:r>
              <a:rPr lang="sv-SE" dirty="0"/>
              <a:t>Vi har lärt oss mycket</a:t>
            </a:r>
          </a:p>
          <a:p>
            <a:pPr lvl="1"/>
            <a:r>
              <a:rPr lang="sv-SE" dirty="0"/>
              <a:t>Bra att öva på att arbeta i grupp</a:t>
            </a:r>
          </a:p>
          <a:p>
            <a:pPr lvl="1"/>
            <a:r>
              <a:rPr lang="sv-SE" dirty="0"/>
              <a:t>Bra projektledare</a:t>
            </a:r>
          </a:p>
          <a:p>
            <a:pPr lvl="1"/>
            <a:r>
              <a:rPr lang="sv-SE" dirty="0"/>
              <a:t>Bra medarbetare</a:t>
            </a:r>
          </a:p>
          <a:p>
            <a:pPr lvl="1"/>
            <a:endParaRPr lang="sv-SE" dirty="0"/>
          </a:p>
          <a:p>
            <a:r>
              <a:rPr lang="sv-SE" sz="3000" dirty="0"/>
              <a:t>Det som kan förbättras</a:t>
            </a:r>
          </a:p>
          <a:p>
            <a:pPr lvl="1"/>
            <a:r>
              <a:rPr lang="sv-SE" dirty="0"/>
              <a:t>Splittrat i början då inlämningsuppgiften också skulle göras klart</a:t>
            </a:r>
          </a:p>
          <a:p>
            <a:pPr lvl="1"/>
            <a:r>
              <a:rPr lang="sv-SE" dirty="0"/>
              <a:t>Det gick långsamt i början när vi jobbade alla tillsammans</a:t>
            </a:r>
          </a:p>
          <a:p>
            <a:pPr lvl="1"/>
            <a:r>
              <a:rPr lang="sv-SE" dirty="0"/>
              <a:t>Alla lärde sig inte samma saker eftersom arbetet delades upp</a:t>
            </a:r>
          </a:p>
          <a:p>
            <a:pPr lvl="1"/>
            <a:endParaRPr lang="sv-SE" dirty="0"/>
          </a:p>
          <a:p>
            <a:r>
              <a:rPr lang="sv-SE" sz="3000" dirty="0"/>
              <a:t>Vi har lärt oss:</a:t>
            </a:r>
          </a:p>
          <a:p>
            <a:pPr lvl="1"/>
            <a:r>
              <a:rPr lang="sv-SE" dirty="0"/>
              <a:t>Vi har blivit bättre på att samarbeta och delegera uppgifter. </a:t>
            </a:r>
          </a:p>
          <a:p>
            <a:pPr lvl="1"/>
            <a:r>
              <a:rPr lang="sv-SE" dirty="0"/>
              <a:t>Många har hittat sina styrkor och svagheter i en större utsträckning än tidigare. </a:t>
            </a:r>
          </a:p>
          <a:p>
            <a:pPr lvl="1"/>
            <a:r>
              <a:rPr lang="sv-SE" dirty="0"/>
              <a:t>Att saker och ting tar längre tid än man tror! 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095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Tack för oss!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498600"/>
            <a:ext cx="74676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04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307</Words>
  <Application>Microsoft Office PowerPoint</Application>
  <PresentationFormat>Bredbild</PresentationFormat>
  <Paragraphs>43</Paragraphs>
  <Slides>9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Jon</vt:lpstr>
      <vt:lpstr>AuctionNet</vt:lpstr>
      <vt:lpstr>AuctionNet</vt:lpstr>
      <vt:lpstr>AuctionNet</vt:lpstr>
      <vt:lpstr>ER-modell</vt:lpstr>
      <vt:lpstr>Relationsmodell</vt:lpstr>
      <vt:lpstr>SQL Server</vt:lpstr>
      <vt:lpstr>Windows Forms</vt:lpstr>
      <vt:lpstr>Utvärdering</vt:lpstr>
      <vt:lpstr>Tack för oss!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AuctionNet</dc:title>
  <dc:creator>Anna Källman</dc:creator>
  <cp:lastModifiedBy>Anna Källman</cp:lastModifiedBy>
  <cp:revision>11</cp:revision>
  <dcterms:created xsi:type="dcterms:W3CDTF">2016-11-18T12:10:31Z</dcterms:created>
  <dcterms:modified xsi:type="dcterms:W3CDTF">2016-11-18T14:44:43Z</dcterms:modified>
</cp:coreProperties>
</file>