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5" y="6241990"/>
            <a:ext cx="1343706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33" y="6241991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78999" y="6179252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43068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87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677437"/>
            <a:ext cx="5194583" cy="4183614"/>
          </a:xfrm>
        </p:spPr>
        <p:txBody>
          <a:bodyPr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1661BFAB-CFCC-436D-91DD-2607F18A50D2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8E163F-29FD-43F2-BC6C-99083DA4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526900-53EB-4D35-BEDF-6012DCA80B4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002" y="1677437"/>
            <a:ext cx="5194583" cy="418361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9" y="1591263"/>
            <a:ext cx="5189857" cy="5446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135914"/>
            <a:ext cx="5189856" cy="37251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6" y="1591263"/>
            <a:ext cx="5194583" cy="5446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135914"/>
            <a:ext cx="5194583" cy="37251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778958B-8205-47E7-A800-D97358D63903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86E8D9-7E60-4FA4-BD65-8D0ADF5A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6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F0D328C-E2AF-48F0-A036-B64B70253C3B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E46A50-8717-49E9-8E46-DDD5F595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7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99EA-BC6D-4770-80DD-2DD0DDD2E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711B6-ED6C-4AB3-813C-30B0A16A2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9796-AB6F-4F2B-922B-E4D18249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3DBD-7183-4371-A97E-FCE219E427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7376" y="1630017"/>
            <a:ext cx="11223778" cy="447716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61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Courier New</vt:lpstr>
      <vt:lpstr>Wingdings 2</vt:lpstr>
      <vt:lpstr>Quotable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riley</dc:creator>
  <cp:lastModifiedBy>jake riley</cp:lastModifiedBy>
  <cp:revision>7</cp:revision>
  <dcterms:created xsi:type="dcterms:W3CDTF">2019-06-19T00:03:10Z</dcterms:created>
  <dcterms:modified xsi:type="dcterms:W3CDTF">2019-06-19T00:47:50Z</dcterms:modified>
</cp:coreProperties>
</file>