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60" r:id="rId5"/>
    <p:sldId id="261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2" autoAdjust="0"/>
    <p:restoredTop sz="94664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39FB4EA-65AF-4F22-9878-0ABB41312F8F}" type="datetimeFigureOut">
              <a:rPr lang="ru-RU" smtClean="0"/>
              <a:t>07.07.2025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E5D6FA0-14F0-4917-BA15-2AD75C153B6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9FB4EA-65AF-4F22-9878-0ABB41312F8F}" type="datetimeFigureOut">
              <a:rPr lang="ru-RU" smtClean="0"/>
              <a:t>07.07.2025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5D6FA0-14F0-4917-BA15-2AD75C153B6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9FB4EA-65AF-4F22-9878-0ABB41312F8F}" type="datetimeFigureOut">
              <a:rPr lang="ru-RU" smtClean="0"/>
              <a:t>07.07.2025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5D6FA0-14F0-4917-BA15-2AD75C153B6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9FB4EA-65AF-4F22-9878-0ABB41312F8F}" type="datetimeFigureOut">
              <a:rPr lang="ru-RU" smtClean="0"/>
              <a:t>07.07.2025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5D6FA0-14F0-4917-BA15-2AD75C153B6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9FB4EA-65AF-4F22-9878-0ABB41312F8F}" type="datetimeFigureOut">
              <a:rPr lang="ru-RU" smtClean="0"/>
              <a:t>07.07.2025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5D6FA0-14F0-4917-BA15-2AD75C153B6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9FB4EA-65AF-4F22-9878-0ABB41312F8F}" type="datetimeFigureOut">
              <a:rPr lang="ru-RU" smtClean="0"/>
              <a:t>07.07.2025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5D6FA0-14F0-4917-BA15-2AD75C153B6F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9FB4EA-65AF-4F22-9878-0ABB41312F8F}" type="datetimeFigureOut">
              <a:rPr lang="ru-RU" smtClean="0"/>
              <a:t>07.07.2025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5D6FA0-14F0-4917-BA15-2AD75C153B6F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9FB4EA-65AF-4F22-9878-0ABB41312F8F}" type="datetimeFigureOut">
              <a:rPr lang="ru-RU" smtClean="0"/>
              <a:t>07.07.2025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5D6FA0-14F0-4917-BA15-2AD75C153B6F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9FB4EA-65AF-4F22-9878-0ABB41312F8F}" type="datetimeFigureOut">
              <a:rPr lang="ru-RU" smtClean="0"/>
              <a:t>07.07.2025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5D6FA0-14F0-4917-BA15-2AD75C153B6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39FB4EA-65AF-4F22-9878-0ABB41312F8F}" type="datetimeFigureOut">
              <a:rPr lang="ru-RU" smtClean="0"/>
              <a:t>07.07.2025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5D6FA0-14F0-4917-BA15-2AD75C153B6F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39FB4EA-65AF-4F22-9878-0ABB41312F8F}" type="datetimeFigureOut">
              <a:rPr lang="ru-RU" smtClean="0"/>
              <a:t>07.07.2025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E5D6FA0-14F0-4917-BA15-2AD75C153B6F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39FB4EA-65AF-4F22-9878-0ABB41312F8F}" type="datetimeFigureOut">
              <a:rPr lang="ru-RU" smtClean="0"/>
              <a:t>07.07.2025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E5D6FA0-14F0-4917-BA15-2AD75C153B6F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357166"/>
            <a:ext cx="7772400" cy="1829761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Анализ эффективности рекламных кампаний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3929065"/>
            <a:ext cx="7772400" cy="882245"/>
          </a:xfrm>
        </p:spPr>
        <p:txBody>
          <a:bodyPr>
            <a:normAutofit fontScale="92500" lnSpcReduction="10000"/>
          </a:bodyPr>
          <a:lstStyle/>
          <a:p>
            <a:r>
              <a:rPr lang="ru-RU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Презентация идеи проекта</a:t>
            </a:r>
          </a:p>
          <a:p>
            <a:r>
              <a:rPr lang="ru-RU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Комар Мария</a:t>
            </a:r>
            <a:endParaRPr lang="ru-RU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357158" y="785794"/>
            <a:ext cx="8229600" cy="542928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Было создано 2 лэндинга с продуктом компании под 2 параллельные рекламные кампании</a:t>
            </a:r>
          </a:p>
          <a:p>
            <a:pPr>
              <a:buFont typeface="Wingdings" pitchFamily="2" charset="2"/>
              <a:buChar char="q"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В течение 30 дней шли эти 2 кампании и осуществлялся сбор данных</a:t>
            </a:r>
          </a:p>
          <a:p>
            <a:pPr>
              <a:buFont typeface="Wingdings" pitchFamily="2" charset="2"/>
              <a:buChar char="q"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В результате мы имеем два файла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csv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с данными - «Тестовая группа» и «Контрольная группа»</a:t>
            </a:r>
          </a:p>
          <a:p>
            <a:pPr>
              <a:buFont typeface="Wingdings" pitchFamily="2" charset="2"/>
              <a:buChar char="q"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В файлах представлены следующие показатели для анализа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2628" indent="-342900">
              <a:buFont typeface="+mj-lt"/>
              <a:buAutoNum type="arabicParenR"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Название кампании – Тестовая или Контрольная группа</a:t>
            </a:r>
          </a:p>
          <a:p>
            <a:pPr marL="452628" indent="-342900">
              <a:buFont typeface="+mj-lt"/>
              <a:buAutoNum type="arabicParenR"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Дата – период проведения кампаний (1-30 августа 2019)</a:t>
            </a:r>
          </a:p>
          <a:p>
            <a:pPr marL="452628" indent="-342900">
              <a:buFont typeface="+mj-lt"/>
              <a:buAutoNum type="arabicParenR"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Расходы – сумма, потраченная на рекламную кампанию, в долларах США</a:t>
            </a:r>
          </a:p>
          <a:p>
            <a:pPr marL="452628" indent="-342900">
              <a:buFont typeface="+mj-lt"/>
              <a:buAutoNum type="arabicParenR"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Показы - количество показов объявления в ходе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кампании</a:t>
            </a:r>
          </a:p>
          <a:p>
            <a:pPr marL="452628" indent="-342900">
              <a:buFont typeface="+mj-lt"/>
              <a:buAutoNum type="arabicParenR"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Охват - количество уникальных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людей, которые увидели рекламу кампании</a:t>
            </a:r>
          </a:p>
          <a:p>
            <a:pPr marL="452628" indent="-342900">
              <a:buFont typeface="+mj-lt"/>
              <a:buAutoNum type="arabicParenR"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Клики на сайте - количество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пользователей, которые нажали на ссылку на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веб-сайт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в рекламе кампании</a:t>
            </a:r>
          </a:p>
          <a:p>
            <a:pPr marL="452628" indent="-342900">
              <a:buFont typeface="+mj-lt"/>
              <a:buAutoNum type="arabicParenR"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Запросы (Поиск?)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- Количество пользователей,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которые выполнили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поиск на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сайте</a:t>
            </a:r>
          </a:p>
          <a:p>
            <a:pPr marL="452628" indent="-342900">
              <a:buFont typeface="+mj-lt"/>
              <a:buAutoNum type="arabicParenR"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Просмотр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контента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- Количество пользователей,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которые просмотрели информацию о продукте</a:t>
            </a:r>
          </a:p>
          <a:p>
            <a:pPr marL="452628" indent="-342900">
              <a:buFont typeface="+mj-lt"/>
              <a:buAutoNum type="arabicParenR"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Добавить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в корзину - Количество пользователей, которые добавили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продукт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корзину</a:t>
            </a:r>
          </a:p>
          <a:p>
            <a:pPr marL="452628" indent="-342900">
              <a:buFont typeface="+mj-lt"/>
              <a:buAutoNum type="arabicParenR"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Покупка - Количество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пользователей, которые приобрели продукт</a:t>
            </a:r>
          </a:p>
          <a:p>
            <a:pPr marL="452628" indent="-342900">
              <a:buFont typeface="+mj-lt"/>
              <a:buAutoNum type="arabicParenR"/>
            </a:pP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7143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Описание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данных: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71472" y="274638"/>
            <a:ext cx="8115328" cy="868346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Визуальная презентация 1 из </a:t>
            </a:r>
            <a:r>
              <a:rPr lang="ru-RU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датасетов</a:t>
            </a:r>
            <a:endParaRPr lang="ru-RU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t="8333" r="29101" b="19791"/>
          <a:stretch>
            <a:fillRect/>
          </a:stretch>
        </p:blipFill>
        <p:spPr bwMode="auto">
          <a:xfrm>
            <a:off x="571472" y="1214422"/>
            <a:ext cx="7215238" cy="4114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28596" y="357166"/>
            <a:ext cx="8429684" cy="5857916"/>
          </a:xfrm>
        </p:spPr>
        <p:txBody>
          <a:bodyPr>
            <a:norm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Задача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провести анализ данных и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А/В-тестирование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этих 2 кампаний </a:t>
            </a:r>
          </a:p>
          <a:p>
            <a:pPr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Желаемая цель – определить наилучшую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маркетинговую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стратегию для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увеличения продаж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продукта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Инструменты</a:t>
            </a:r>
          </a:p>
          <a:p>
            <a:pPr marL="452628" indent="-342900">
              <a:buFont typeface="+mj-lt"/>
              <a:buAutoNum type="arabicParenR"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Jupyter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Notebook</a:t>
            </a:r>
          </a:p>
          <a:p>
            <a:pPr marL="452628" indent="-342900">
              <a:buFont typeface="+mj-lt"/>
              <a:buAutoNum type="arabicParenR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Python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и основные его библиотеки</a:t>
            </a:r>
          </a:p>
          <a:p>
            <a:pPr marL="452628" indent="-342900">
              <a:buFont typeface="+mj-lt"/>
              <a:buAutoNum type="arabicParenR"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PowerBI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452628" indent="-342900">
              <a:buFont typeface="+mj-lt"/>
              <a:buAutoNum type="arabicParenR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Microsoft PowerPoint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452628" indent="-342900">
              <a:buFont typeface="+mj-lt"/>
              <a:buAutoNum type="arabicParenR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Excel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возможно</a:t>
            </a:r>
          </a:p>
          <a:p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Методы</a:t>
            </a:r>
          </a:p>
          <a:p>
            <a:pPr marL="452628" indent="-342900">
              <a:buFont typeface="+mj-lt"/>
              <a:buAutoNum type="arabicParenR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Обработка пропущенных значений</a:t>
            </a:r>
          </a:p>
          <a:p>
            <a:pPr marL="452628" indent="-342900">
              <a:buFont typeface="+mj-lt"/>
              <a:buAutoNum type="arabicParenR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Описательная статистика</a:t>
            </a:r>
          </a:p>
          <a:p>
            <a:pPr marL="452628" indent="-342900">
              <a:buFont typeface="+mj-lt"/>
              <a:buAutoNum type="arabicParenR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А/В-тестирование</a:t>
            </a:r>
          </a:p>
          <a:p>
            <a:pPr marL="452628" indent="-342900">
              <a:buFont typeface="+mj-lt"/>
              <a:buAutoNum type="arabicParenR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Графики и диаграммы,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дашборды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452628" indent="-342900">
              <a:buFont typeface="+mj-lt"/>
              <a:buAutoNum type="arabicParenR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Создание отчета и презентации результатов</a:t>
            </a:r>
          </a:p>
          <a:p>
            <a:pPr marL="452628" indent="-342900">
              <a:buFont typeface="+mj-lt"/>
              <a:buAutoNum type="arabicParenR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Интерпретация результатов</a:t>
            </a:r>
          </a:p>
          <a:p>
            <a:pPr marL="452628" indent="-342900">
              <a:buFont typeface="+mj-lt"/>
              <a:buAutoNum type="arabicParenR"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452628" indent="-342900">
              <a:buFont typeface="+mj-lt"/>
              <a:buAutoNum type="arabicParenR"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452628" indent="-342900">
              <a:buFont typeface="+mj-lt"/>
              <a:buAutoNum type="arabicParenR"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1726"/>
                <a:gridCol w="3286148"/>
                <a:gridCol w="2471726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Этап</a:t>
                      </a:r>
                      <a:endParaRPr lang="ru-RU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Дата начала-окончания</a:t>
                      </a:r>
                      <a:endParaRPr lang="ru-RU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Статус выполнения</a:t>
                      </a:r>
                      <a:endParaRPr lang="ru-RU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Сбор и поиск</a:t>
                      </a:r>
                      <a:r>
                        <a:rPr lang="ru-RU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данных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1-3</a:t>
                      </a:r>
                      <a:r>
                        <a:rPr lang="ru-RU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июля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Выполнено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Постановка цели и задачи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4-5 июля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В</a:t>
                      </a:r>
                      <a:r>
                        <a:rPr lang="ru-RU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процессе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Определение метрик и инструментов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4-6 июля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В процессе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Предзащита идеи проекта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7 июля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Подготовлено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Подготовка и очистка данных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8-10 июля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Не начато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Анализ данных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11-20 июля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Не начато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Интерпретация результатов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21-27 июля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Не начато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Визуальная презентация результатов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28 июля-3 августа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Не начато</a:t>
                      </a:r>
                    </a:p>
                    <a:p>
                      <a:pPr algn="ctr"/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Защита проекта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4 августа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Не начато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Этапы и сроки реализации проекта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</TotalTime>
  <Words>302</Words>
  <Application>Microsoft Office PowerPoint</Application>
  <PresentationFormat>Экран (4:3)</PresentationFormat>
  <Paragraphs>69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Открытая</vt:lpstr>
      <vt:lpstr>Анализ эффективности рекламных кампаний</vt:lpstr>
      <vt:lpstr>Описание данных:</vt:lpstr>
      <vt:lpstr>Визуальная презентация 1 из датасетов</vt:lpstr>
      <vt:lpstr>Слайд 4</vt:lpstr>
      <vt:lpstr>Этапы и сроки реализации проекта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Александр Комар</dc:creator>
  <cp:lastModifiedBy>Александр Комар</cp:lastModifiedBy>
  <cp:revision>25</cp:revision>
  <dcterms:created xsi:type="dcterms:W3CDTF">2025-07-07T08:18:32Z</dcterms:created>
  <dcterms:modified xsi:type="dcterms:W3CDTF">2025-07-07T12:07:14Z</dcterms:modified>
</cp:coreProperties>
</file>