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8" r:id="rId4"/>
    <p:sldId id="271" r:id="rId5"/>
    <p:sldId id="259" r:id="rId6"/>
    <p:sldId id="269" r:id="rId7"/>
    <p:sldId id="260" r:id="rId8"/>
    <p:sldId id="267" r:id="rId9"/>
    <p:sldId id="263" r:id="rId10"/>
    <p:sldId id="265" r:id="rId11"/>
    <p:sldId id="266" r:id="rId12"/>
    <p:sldId id="270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Movies Age Restriction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</c:v>
                </c:pt>
                <c:pt idx="1">
                  <c:v>PG-13</c:v>
                </c:pt>
                <c:pt idx="2">
                  <c:v>PG</c:v>
                </c:pt>
                <c:pt idx="3">
                  <c:v>G</c:v>
                </c:pt>
                <c:pt idx="4">
                  <c:v>NC-17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B4B-4EDB-BA5E-BD7361E35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52216160"/>
        <c:axId val="552216944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</c:v>
                </c:pt>
                <c:pt idx="1">
                  <c:v>PG-13</c:v>
                </c:pt>
                <c:pt idx="2">
                  <c:v>PG</c:v>
                </c:pt>
                <c:pt idx="3">
                  <c:v>G</c:v>
                </c:pt>
                <c:pt idx="4">
                  <c:v>NC-17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546</c:v>
                </c:pt>
                <c:pt idx="1">
                  <c:v>418</c:v>
                </c:pt>
                <c:pt idx="2">
                  <c:v>237</c:v>
                </c:pt>
                <c:pt idx="3">
                  <c:v>105</c:v>
                </c:pt>
                <c:pt idx="4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B4B-4EDB-BA5E-BD7361E35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8947936"/>
        <c:axId val="54894715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</c:v>
                </c:pt>
                <c:pt idx="1">
                  <c:v>PG-13</c:v>
                </c:pt>
                <c:pt idx="2">
                  <c:v>PG</c:v>
                </c:pt>
                <c:pt idx="3">
                  <c:v>G</c:v>
                </c:pt>
                <c:pt idx="4">
                  <c:v>NC-17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B4B-4EDB-BA5E-BD7361E35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2216160"/>
        <c:axId val="552216944"/>
      </c:lineChart>
      <c:catAx>
        <c:axId val="55221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552216944"/>
        <c:crosses val="autoZero"/>
        <c:auto val="1"/>
        <c:lblAlgn val="ctr"/>
        <c:lblOffset val="100"/>
        <c:noMultiLvlLbl val="0"/>
      </c:catAx>
      <c:valAx>
        <c:axId val="55221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552216160"/>
        <c:crosses val="autoZero"/>
        <c:crossBetween val="between"/>
      </c:valAx>
      <c:valAx>
        <c:axId val="548947152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548947936"/>
        <c:crosses val="max"/>
        <c:crossBetween val="between"/>
      </c:valAx>
      <c:catAx>
        <c:axId val="548947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8947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Φύλλο1!$A$2:$A$8</c:f>
              <c:strCache>
                <c:ptCount val="7"/>
                <c:pt idx="1">
                  <c:v>TV-MA</c:v>
                </c:pt>
                <c:pt idx="2">
                  <c:v>TV-14</c:v>
                </c:pt>
                <c:pt idx="3">
                  <c:v>TV-PG</c:v>
                </c:pt>
                <c:pt idx="4">
                  <c:v>TV-G</c:v>
                </c:pt>
                <c:pt idx="5">
                  <c:v>TV-Y</c:v>
                </c:pt>
                <c:pt idx="6">
                  <c:v>TV-Y7</c:v>
                </c:pt>
              </c:strCache>
            </c:strRef>
          </c:cat>
          <c:val>
            <c:numRef>
              <c:f>Φύλλο1!$B$2:$B$8</c:f>
              <c:numCache>
                <c:formatCode>General</c:formatCode>
                <c:ptCount val="7"/>
                <c:pt idx="1">
                  <c:v>45</c:v>
                </c:pt>
                <c:pt idx="2">
                  <c:v>36</c:v>
                </c:pt>
                <c:pt idx="3">
                  <c:v>10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2317648"/>
        <c:axId val="472318040"/>
      </c:barChart>
      <c:catAx>
        <c:axId val="47231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72318040"/>
        <c:crosses val="autoZero"/>
        <c:auto val="1"/>
        <c:lblAlgn val="ctr"/>
        <c:lblOffset val="100"/>
        <c:noMultiLvlLbl val="0"/>
      </c:catAx>
      <c:valAx>
        <c:axId val="472318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7231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Duration </a:t>
            </a:r>
            <a:r>
              <a:rPr lang="en-US" dirty="0" smtClean="0"/>
              <a:t>per</a:t>
            </a:r>
            <a:r>
              <a:rPr lang="en-US" baseline="0" dirty="0" smtClean="0"/>
              <a:t> episode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Duration (minutes) of each episode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Φύλλο1!$A$2:$A$11</c:f>
              <c:numCache>
                <c:formatCode>General</c:formatCode>
                <c:ptCount val="10"/>
                <c:pt idx="0">
                  <c:v>50</c:v>
                </c:pt>
                <c:pt idx="1">
                  <c:v>24</c:v>
                </c:pt>
                <c:pt idx="2">
                  <c:v>25</c:v>
                </c:pt>
                <c:pt idx="3">
                  <c:v>22</c:v>
                </c:pt>
                <c:pt idx="4">
                  <c:v>28</c:v>
                </c:pt>
                <c:pt idx="5">
                  <c:v>52</c:v>
                </c:pt>
                <c:pt idx="6">
                  <c:v>56</c:v>
                </c:pt>
                <c:pt idx="7">
                  <c:v>43</c:v>
                </c:pt>
                <c:pt idx="8">
                  <c:v>58</c:v>
                </c:pt>
                <c:pt idx="9">
                  <c:v>23</c:v>
                </c:pt>
              </c:numCache>
            </c:numRef>
          </c:cat>
          <c:val>
            <c:numRef>
              <c:f>Φύλλο1!$B$2:$B$11</c:f>
              <c:numCache>
                <c:formatCode>General</c:formatCode>
                <c:ptCount val="10"/>
                <c:pt idx="0">
                  <c:v>7</c:v>
                </c:pt>
                <c:pt idx="1">
                  <c:v>7</c:v>
                </c:pt>
                <c:pt idx="2">
                  <c:v>6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2702008"/>
        <c:axId val="552704360"/>
      </c:barChart>
      <c:catAx>
        <c:axId val="552702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552704360"/>
        <c:crosses val="autoZero"/>
        <c:auto val="1"/>
        <c:lblAlgn val="ctr"/>
        <c:lblOffset val="100"/>
        <c:noMultiLvlLbl val="0"/>
      </c:catAx>
      <c:valAx>
        <c:axId val="552704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552702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24A2-95E3-4085-8579-59900DA76946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0C1-E6E0-455B-A85B-48A39E38ED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353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24A2-95E3-4085-8579-59900DA76946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0C1-E6E0-455B-A85B-48A39E38ED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22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24A2-95E3-4085-8579-59900DA76946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0C1-E6E0-455B-A85B-48A39E38ED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945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24A2-95E3-4085-8579-59900DA76946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0C1-E6E0-455B-A85B-48A39E38ED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043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24A2-95E3-4085-8579-59900DA76946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0C1-E6E0-455B-A85B-48A39E38ED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689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24A2-95E3-4085-8579-59900DA76946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0C1-E6E0-455B-A85B-48A39E38ED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707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24A2-95E3-4085-8579-59900DA76946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0C1-E6E0-455B-A85B-48A39E38ED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017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24A2-95E3-4085-8579-59900DA76946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0C1-E6E0-455B-A85B-48A39E38ED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782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24A2-95E3-4085-8579-59900DA76946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0C1-E6E0-455B-A85B-48A39E38ED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944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24A2-95E3-4085-8579-59900DA76946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0C1-E6E0-455B-A85B-48A39E38ED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767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24A2-95E3-4085-8579-59900DA76946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0C1-E6E0-455B-A85B-48A39E38ED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587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D24A2-95E3-4085-8579-59900DA76946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F00C1-E6E0-455B-A85B-48A39E38ED8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374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Netflix Data for Content Creation: Developing a TV Show and Movie</a:t>
            </a:r>
            <a:endParaRPr lang="el-GR" b="1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Maria </a:t>
            </a:r>
            <a:r>
              <a:rPr lang="en-US" dirty="0" err="1" smtClean="0"/>
              <a:t>Kopsacheili</a:t>
            </a:r>
            <a:endParaRPr lang="en-US" dirty="0"/>
          </a:p>
          <a:p>
            <a:r>
              <a:rPr lang="en-US" dirty="0" smtClean="0"/>
              <a:t>Giannis </a:t>
            </a:r>
            <a:r>
              <a:rPr lang="en-US" dirty="0" err="1" smtClean="0"/>
              <a:t>Angelidakis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9173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3.a.Conclusions for the movie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10 TV Shows: Inspiring Ideas for Our New Movie.  </a:t>
            </a:r>
          </a:p>
          <a:p>
            <a:endParaRPr lang="en-US" dirty="0" smtClean="0"/>
          </a:p>
          <a:p>
            <a:r>
              <a:rPr lang="en-US" dirty="0" smtClean="0"/>
              <a:t>Age: Movies that are produced for younger audience rarely receive a top score.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Duration: nothing relatable.</a:t>
            </a:r>
            <a:endParaRPr lang="el-G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701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3.b.Conclusions for the </a:t>
            </a:r>
            <a:r>
              <a:rPr lang="en-US" dirty="0" err="1" smtClean="0"/>
              <a:t>tv</a:t>
            </a:r>
            <a:r>
              <a:rPr lang="en-US" dirty="0" smtClean="0"/>
              <a:t>-show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10 TV Shows: Inspiring Ideas for Our New TV Show.</a:t>
            </a:r>
          </a:p>
          <a:p>
            <a:endParaRPr lang="en-US" dirty="0"/>
          </a:p>
          <a:p>
            <a:r>
              <a:rPr lang="en-US" dirty="0" smtClean="0"/>
              <a:t>Age: Top rated </a:t>
            </a:r>
            <a:r>
              <a:rPr lang="en-US" dirty="0" err="1" smtClean="0"/>
              <a:t>tv</a:t>
            </a:r>
            <a:r>
              <a:rPr lang="en-US" dirty="0" smtClean="0"/>
              <a:t>-shows are aimed at teenager or adult audience. </a:t>
            </a:r>
          </a:p>
          <a:p>
            <a:endParaRPr lang="en-US" dirty="0"/>
          </a:p>
          <a:p>
            <a:r>
              <a:rPr lang="en-US" dirty="0" smtClean="0"/>
              <a:t>Duration: We can be flexible with the duration of each episode.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9462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 for your time!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644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high-quality: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TV show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and Movie</a:t>
            </a:r>
          </a:p>
          <a:p>
            <a:r>
              <a:rPr lang="en-US" dirty="0" smtClean="0"/>
              <a:t>That: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</a:t>
            </a:r>
            <a:r>
              <a:rPr lang="en-US" dirty="0" smtClean="0"/>
              <a:t>ligns with audience preferences,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</a:t>
            </a:r>
            <a:r>
              <a:rPr lang="en-US" dirty="0" smtClean="0"/>
              <a:t>aximizes engagement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</a:t>
            </a:r>
            <a:r>
              <a:rPr lang="en-US" dirty="0" smtClean="0"/>
              <a:t>nd viewership.</a:t>
            </a:r>
          </a:p>
        </p:txBody>
      </p:sp>
    </p:spTree>
    <p:extLst>
      <p:ext uri="{BB962C8B-B14F-4D97-AF65-F5344CB8AC3E}">
        <p14:creationId xmlns:p14="http://schemas.microsoft.com/office/powerpoint/2010/main" val="405487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How?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help of data retrieved from a Netflix dataset.</a:t>
            </a:r>
          </a:p>
          <a:p>
            <a:endParaRPr lang="en-US" dirty="0" smtClean="0"/>
          </a:p>
          <a:p>
            <a:r>
              <a:rPr lang="en-US" dirty="0" smtClean="0"/>
              <a:t>Specifically: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IMDb scores,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</a:t>
            </a:r>
            <a:r>
              <a:rPr lang="en-US" dirty="0" smtClean="0"/>
              <a:t>ge group demographics, 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</a:t>
            </a:r>
            <a:r>
              <a:rPr lang="en-US" dirty="0" smtClean="0"/>
              <a:t>uration insights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 make informed content and marketing decisions.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9440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smtClean="0"/>
              <a:t>Top ten 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curated list of the top-rated TV shows and movies c</a:t>
            </a:r>
            <a:r>
              <a:rPr lang="en-US" dirty="0" smtClean="0"/>
              <a:t>an</a:t>
            </a:r>
            <a:r>
              <a:rPr lang="en-US" dirty="0" smtClean="0"/>
              <a:t> offer valuable insights: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into themes,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genres,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and storytelling techniques that captivate audiences.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mtClean="0"/>
              <a:t>These shows and movies </a:t>
            </a:r>
            <a:r>
              <a:rPr lang="en-US" dirty="0" smtClean="0"/>
              <a:t>serve as inspiration for crafting a successful series that resonates with viewers and achieves high ratings.</a:t>
            </a:r>
            <a:endParaRPr lang="el-GR" sz="320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737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1.a.Top 10 movies in Netflix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825625"/>
            <a:ext cx="3638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500" dirty="0"/>
          </a:p>
          <a:p>
            <a:r>
              <a:rPr lang="en-US" sz="2400" dirty="0" smtClean="0"/>
              <a:t>Here’s a curated list of the top-rated movies.</a:t>
            </a:r>
          </a:p>
          <a:p>
            <a:endParaRPr lang="en-US" sz="2400" dirty="0"/>
          </a:p>
          <a:p>
            <a:r>
              <a:rPr lang="en-US" sz="2400" dirty="0" smtClean="0"/>
              <a:t>Considering </a:t>
            </a:r>
            <a:r>
              <a:rPr lang="en-US" sz="2400" dirty="0" err="1" smtClean="0"/>
              <a:t>imbd</a:t>
            </a:r>
            <a:r>
              <a:rPr lang="en-US" sz="2400" dirty="0" smtClean="0"/>
              <a:t> score and the most votes.</a:t>
            </a:r>
          </a:p>
          <a:p>
            <a:endParaRPr lang="en-US" sz="2400" dirty="0" smtClean="0"/>
          </a:p>
        </p:txBody>
      </p:sp>
      <p:graphicFrame>
        <p:nvGraphicFramePr>
          <p:cNvPr id="7" name="Πίνακας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465022"/>
              </p:ext>
            </p:extLst>
          </p:nvPr>
        </p:nvGraphicFramePr>
        <p:xfrm>
          <a:off x="4748259" y="1483516"/>
          <a:ext cx="6605541" cy="503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1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18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8758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Imdb</a:t>
                      </a:r>
                      <a:r>
                        <a:rPr lang="en-US" dirty="0"/>
                        <a:t> score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b="1" dirty="0"/>
                        <a:t>Inception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2,268,288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dirty="0"/>
                        <a:t>Forrest Gump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1,994,599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Saving Private Ryan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 Burnham: Inside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298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Attenborough: A Life on Our Planet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Anbe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Sivam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20,595</a:t>
                      </a:r>
                      <a:endParaRPr lang="el-G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758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Kancharapalem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6,562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209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 Hicks: Revelations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3,085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Springsteen On Broadway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8.5</a:t>
                      </a:r>
                      <a:endParaRPr lang="el-GR" dirty="0"/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2,178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Merku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Thodarchi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Malai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1,810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80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54978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</a:t>
            </a:r>
            <a:r>
              <a:rPr lang="el-GR" dirty="0"/>
              <a:t>.</a:t>
            </a:r>
            <a:r>
              <a:rPr lang="en-US" dirty="0"/>
              <a:t>b. What ages are they aimed at: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0" y="1817236"/>
            <a:ext cx="7164199" cy="40550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majority of material in the top Netflix movies is appropriate only for adults.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*R: Restricted under 18 without guardian</a:t>
            </a:r>
          </a:p>
          <a:p>
            <a:pPr marL="0" indent="0">
              <a:buNone/>
            </a:pPr>
            <a:r>
              <a:rPr lang="en-US" sz="2000" dirty="0"/>
              <a:t>*PG13: Parental Guidance &lt; 13 years old </a:t>
            </a:r>
          </a:p>
          <a:p>
            <a:pPr marL="0" indent="0">
              <a:buNone/>
            </a:pPr>
            <a:r>
              <a:rPr lang="en-US" sz="2000" dirty="0"/>
              <a:t>*PG: Parental Guidance for some material</a:t>
            </a:r>
          </a:p>
          <a:p>
            <a:pPr marL="0" indent="0">
              <a:buNone/>
            </a:pPr>
            <a:r>
              <a:rPr lang="en-US" sz="2000" dirty="0"/>
              <a:t>*G: General Audiences</a:t>
            </a:r>
          </a:p>
          <a:p>
            <a:pPr marL="0" indent="0">
              <a:buNone/>
            </a:pPr>
            <a:r>
              <a:rPr lang="en-US" sz="2000" dirty="0"/>
              <a:t>*NC-17: For adults only</a:t>
            </a:r>
          </a:p>
          <a:p>
            <a:endParaRPr lang="el-GR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xmlns="" id="{03CD1815-A75C-AA93-9916-D4130273DCA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846619" y="2056533"/>
          <a:ext cx="59944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689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2.a. Top 10 TV Shows in Netflix</a:t>
            </a:r>
            <a:endParaRPr lang="el-GR" dirty="0"/>
          </a:p>
        </p:txBody>
      </p:sp>
      <p:graphicFrame>
        <p:nvGraphicFramePr>
          <p:cNvPr id="4" name="Θέση περιεχομένου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052342"/>
              </p:ext>
            </p:extLst>
          </p:nvPr>
        </p:nvGraphicFramePr>
        <p:xfrm>
          <a:off x="3105150" y="1881505"/>
          <a:ext cx="82486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0"/>
                <a:gridCol w="2749550"/>
                <a:gridCol w="2749550"/>
              </a:tblGrid>
              <a:tr h="315999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Imdb</a:t>
                      </a:r>
                      <a:r>
                        <a:rPr lang="en-US" dirty="0" smtClean="0"/>
                        <a:t> score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Votes</a:t>
                      </a:r>
                      <a:endParaRPr lang="el-GR" dirty="0"/>
                    </a:p>
                  </a:txBody>
                  <a:tcPr/>
                </a:tc>
              </a:tr>
              <a:tr h="31599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Breaking Bad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1,727,694</a:t>
                      </a:r>
                      <a:endParaRPr lang="el-GR" dirty="0"/>
                    </a:p>
                  </a:txBody>
                  <a:tcPr/>
                </a:tc>
              </a:tr>
              <a:tr h="315999">
                <a:tc>
                  <a:txBody>
                    <a:bodyPr/>
                    <a:lstStyle/>
                    <a:p>
                      <a:r>
                        <a:rPr lang="en-US" dirty="0" smtClean="0"/>
                        <a:t>Stranger Things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989,090</a:t>
                      </a:r>
                      <a:endParaRPr lang="el-GR" dirty="0"/>
                    </a:p>
                  </a:txBody>
                  <a:tcPr/>
                </a:tc>
              </a:tr>
              <a:tr h="315999">
                <a:tc>
                  <a:txBody>
                    <a:bodyPr/>
                    <a:lstStyle/>
                    <a:p>
                      <a:r>
                        <a:rPr lang="en-US" dirty="0" smtClean="0"/>
                        <a:t>Black Mirror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515,577</a:t>
                      </a:r>
                      <a:endParaRPr lang="el-GR" dirty="0"/>
                    </a:p>
                  </a:txBody>
                  <a:tcPr/>
                </a:tc>
              </a:tr>
              <a:tr h="315999">
                <a:tc>
                  <a:txBody>
                    <a:bodyPr/>
                    <a:lstStyle/>
                    <a:p>
                      <a:r>
                        <a:rPr lang="en-US" dirty="0" smtClean="0"/>
                        <a:t>House of Cards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494,092</a:t>
                      </a:r>
                      <a:endParaRPr lang="el-GR" dirty="0"/>
                    </a:p>
                  </a:txBody>
                  <a:tcPr/>
                </a:tc>
              </a:tr>
              <a:tr h="315999">
                <a:tc>
                  <a:txBody>
                    <a:bodyPr/>
                    <a:lstStyle/>
                    <a:p>
                      <a:r>
                        <a:rPr lang="en-US" dirty="0" smtClean="0"/>
                        <a:t>Peaky Blinders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l-G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506</a:t>
                      </a:r>
                      <a:endParaRPr lang="el-GR" dirty="0"/>
                    </a:p>
                  </a:txBody>
                  <a:tcPr/>
                </a:tc>
              </a:tr>
              <a:tr h="315999">
                <a:tc>
                  <a:txBody>
                    <a:bodyPr/>
                    <a:lstStyle/>
                    <a:p>
                      <a:r>
                        <a:rPr lang="en-US" dirty="0" smtClean="0"/>
                        <a:t>Supernatural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428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l-G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639</a:t>
                      </a:r>
                      <a:endParaRPr lang="el-GR" dirty="0"/>
                    </a:p>
                  </a:txBody>
                  <a:tcPr/>
                </a:tc>
              </a:tr>
              <a:tr h="315999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Queen’s Gambit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406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l-G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</a:t>
                      </a:r>
                      <a:endParaRPr lang="el-GR" dirty="0"/>
                    </a:p>
                  </a:txBody>
                  <a:tcPr/>
                </a:tc>
              </a:tr>
              <a:tr h="315999">
                <a:tc>
                  <a:txBody>
                    <a:bodyPr/>
                    <a:lstStyle/>
                    <a:p>
                      <a:r>
                        <a:rPr lang="en-US" dirty="0" smtClean="0"/>
                        <a:t>Better Call Saul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l-G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920</a:t>
                      </a:r>
                      <a:endParaRPr lang="el-GR" dirty="0"/>
                    </a:p>
                  </a:txBody>
                  <a:tcPr/>
                </a:tc>
              </a:tr>
              <a:tr h="31599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Narcos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l-G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486</a:t>
                      </a:r>
                      <a:endParaRPr lang="el-GR" dirty="0"/>
                    </a:p>
                  </a:txBody>
                  <a:tcPr/>
                </a:tc>
              </a:tr>
              <a:tr h="315999">
                <a:tc>
                  <a:txBody>
                    <a:bodyPr/>
                    <a:lstStyle/>
                    <a:p>
                      <a:r>
                        <a:rPr lang="en-US" dirty="0" smtClean="0"/>
                        <a:t>Dark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l-G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443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Ορθογώνιο 4"/>
          <p:cNvSpPr/>
          <p:nvPr/>
        </p:nvSpPr>
        <p:spPr>
          <a:xfrm>
            <a:off x="148591" y="2406134"/>
            <a:ext cx="281840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Considering </a:t>
            </a:r>
            <a:r>
              <a:rPr lang="en-US" sz="2800" dirty="0" err="1" smtClean="0"/>
              <a:t>imbd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score and</a:t>
            </a:r>
          </a:p>
          <a:p>
            <a:r>
              <a:rPr lang="en-US" sz="2800" dirty="0" smtClean="0"/>
              <a:t>the most votes.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206455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2.b. What ages are they aimed at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871663"/>
            <a:ext cx="46863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Most of the TV shows content is aimed at TV-MA and TV-14.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*TV-MA: </a:t>
            </a:r>
            <a:r>
              <a:rPr lang="en-US" sz="2400" dirty="0" smtClean="0"/>
              <a:t>Suitable for mature audiences only (usually 17 years and older).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*TV-14</a:t>
            </a:r>
            <a:r>
              <a:rPr lang="en-US" sz="2400" dirty="0"/>
              <a:t>: Suitable for viewers aged 14 and older.</a:t>
            </a:r>
            <a:endParaRPr lang="el-GR" sz="2400" dirty="0"/>
          </a:p>
        </p:txBody>
      </p:sp>
      <p:graphicFrame>
        <p:nvGraphicFramePr>
          <p:cNvPr id="4" name="Θέση περιεχομένου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261169"/>
              </p:ext>
            </p:extLst>
          </p:nvPr>
        </p:nvGraphicFramePr>
        <p:xfrm>
          <a:off x="5524500" y="1690688"/>
          <a:ext cx="6257925" cy="4165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193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2.c. Duration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825625"/>
            <a:ext cx="3609975" cy="4351338"/>
          </a:xfrm>
        </p:spPr>
        <p:txBody>
          <a:bodyPr/>
          <a:lstStyle/>
          <a:p>
            <a:r>
              <a:rPr lang="en-US" dirty="0" smtClean="0"/>
              <a:t>Duration is not correlated with the rating.</a:t>
            </a:r>
          </a:p>
          <a:p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graphicFrame>
        <p:nvGraphicFramePr>
          <p:cNvPr id="6" name="Γράφημα 5"/>
          <p:cNvGraphicFramePr/>
          <p:nvPr>
            <p:extLst>
              <p:ext uri="{D42A27DB-BD31-4B8C-83A1-F6EECF244321}">
                <p14:modId xmlns:p14="http://schemas.microsoft.com/office/powerpoint/2010/main" val="2606019513"/>
              </p:ext>
            </p:extLst>
          </p:nvPr>
        </p:nvGraphicFramePr>
        <p:xfrm>
          <a:off x="4610100" y="1690688"/>
          <a:ext cx="6410325" cy="483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481553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495</Words>
  <Application>Microsoft Office PowerPoint</Application>
  <PresentationFormat>Ευρεία οθόνη</PresentationFormat>
  <Paragraphs>135</Paragraphs>
  <Slides>12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Θέμα του Office</vt:lpstr>
      <vt:lpstr>Netflix Data for Content Creation: Developing a TV Show and Movie</vt:lpstr>
      <vt:lpstr>Why?</vt:lpstr>
      <vt:lpstr>How?</vt:lpstr>
      <vt:lpstr>1. Top ten </vt:lpstr>
      <vt:lpstr>1.a.Top 10 movies in Netflix</vt:lpstr>
      <vt:lpstr>1.b. What ages are they aimed at:</vt:lpstr>
      <vt:lpstr>2.a. Top 10 TV Shows in Netflix</vt:lpstr>
      <vt:lpstr>2.b. What ages are they aimed at</vt:lpstr>
      <vt:lpstr>2.c. Duration</vt:lpstr>
      <vt:lpstr>3.a.Conclusions for the movie</vt:lpstr>
      <vt:lpstr>3.b.Conclusions for the tv-show</vt:lpstr>
      <vt:lpstr>Thank you for your time!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Νίκη Γώτσιου</dc:creator>
  <cp:lastModifiedBy>Νίκη Γώτσιου</cp:lastModifiedBy>
  <cp:revision>15</cp:revision>
  <dcterms:created xsi:type="dcterms:W3CDTF">2024-10-29T12:30:52Z</dcterms:created>
  <dcterms:modified xsi:type="dcterms:W3CDTF">2024-10-29T15:15:56Z</dcterms:modified>
</cp:coreProperties>
</file>