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9c1be06f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9c1be06f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9c1be06f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9c1be06f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9c1be06f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9c1be06f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9c1be06f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9c1be06f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9c1be06f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9c1be06f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9c1be06f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9c1be06f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9c1be06f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9c1be06f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9c1be06f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9c1be06f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9c1be06f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9c1be06f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9c1be06f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9c1be06f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9c1be06f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9c1be06f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Grouping Customers to Maximize Campaign Effectiveness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 Data-Driven Approach to Identifying the Best Clients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801250" y="3569700"/>
            <a:ext cx="67110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98088" y="35240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Presented by: Apostolis, Nikos, Maria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88050" y="178275"/>
            <a:ext cx="89679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2400"/>
              <a:t>Recommended Campaign Strategy - Cluster focused campaigns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176225" y="1325850"/>
            <a:ext cx="4509900" cy="3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600">
                <a:solidFill>
                  <a:srgbClr val="FF0000"/>
                </a:solidFill>
              </a:rPr>
              <a:t>Current strategy</a:t>
            </a:r>
            <a:r>
              <a:rPr lang="el" sz="1600"/>
              <a:t>: Generic. Very low conversion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600">
                <a:solidFill>
                  <a:srgbClr val="93C47D"/>
                </a:solidFill>
              </a:rPr>
              <a:t>Refined </a:t>
            </a:r>
            <a:r>
              <a:rPr b="1" lang="el" sz="1600">
                <a:solidFill>
                  <a:srgbClr val="93C47D"/>
                </a:solidFill>
              </a:rPr>
              <a:t>strategy</a:t>
            </a:r>
            <a:r>
              <a:rPr lang="el" sz="1600"/>
              <a:t>: Cluster focused.</a:t>
            </a:r>
            <a:endParaRPr sz="1600"/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l" sz="1600"/>
              <a:t>Personalized campaigns depending on customer profile, to improve campaign response, increase loyalty and maximize revenue.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96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l" sz="1600"/>
              <a:t>From the graph you can see that almost no campaign had any viral </a:t>
            </a:r>
            <a:r>
              <a:rPr lang="el" sz="1600"/>
              <a:t>success</a:t>
            </a:r>
            <a:r>
              <a:rPr lang="el" sz="1600"/>
              <a:t>.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875" y="756125"/>
            <a:ext cx="4153075" cy="296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Actions for Marketing: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 sz="1600"/>
              <a:t>Evaluate Cluster Performance of targeted marketing campaigns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For Data Science Team: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 sz="1600"/>
              <a:t>Monitor campaign performance and refine segmentation.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Next Steps- From Insight to Action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6100"/>
              <a:t>Tha</a:t>
            </a:r>
            <a:r>
              <a:rPr lang="el" sz="5500"/>
              <a:t>nk you!</a:t>
            </a:r>
            <a:endParaRPr sz="5500"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Why? Problem Statement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The marketing department has tasked our data science team with identifying groups of customers based on their characteristics and behaviors.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The goal is to determine the most profitable customer segment,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enabling the marketing team to design a highly targeted campaign that focuses on the best clients.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Importance of Customer Segmentation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l"/>
              <a:t>Understanding Our Customers: To design effective marketing strategies, we need a clear picture of who our customers are.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l"/>
              <a:t>Defining the Best Customers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l"/>
              <a:t>Understand Customer Behavior: Spot patterns in spending, preferences, and engagement.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l"/>
              <a:t>Optimize Resources: Prioritize high-value segments over others.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63636"/>
              <a:buChar char="●"/>
            </a:pPr>
            <a:r>
              <a:rPr lang="el"/>
              <a:t>Drive Personalization: Create tailored campaigns for maximum impact.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133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How Did We Approach This?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0" y="789300"/>
            <a:ext cx="8881500" cy="3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Data Source: </a:t>
            </a:r>
            <a:r>
              <a:rPr lang="el" sz="1400"/>
              <a:t>Customer Personality Analysis dataset from 2012 to 2014 (given from marketing team).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Steps Taken: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Data Cleaning: Removed missing values, handled outliers, normalized numerical features.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Exploratory Data Analysis (EDA):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l"/>
              <a:t>Investigated relationships between spending habits, demographics, and income levels.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l"/>
              <a:t>Visualized distributions and correlations to identify key drivers of profitability.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256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Exploratory Data</a:t>
            </a:r>
            <a:r>
              <a:rPr lang="el" sz="1400">
                <a:solidFill>
                  <a:schemeClr val="dk2"/>
                </a:solidFill>
              </a:rPr>
              <a:t> </a:t>
            </a:r>
            <a:r>
              <a:rPr lang="el"/>
              <a:t>Analysis Graphs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  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00" y="1017800"/>
            <a:ext cx="4937972" cy="38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000" y="1126500"/>
            <a:ext cx="4017775" cy="32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Exploratory Data</a:t>
            </a:r>
            <a:r>
              <a:rPr lang="el" sz="1400">
                <a:solidFill>
                  <a:schemeClr val="dk2"/>
                </a:solidFill>
              </a:rPr>
              <a:t> </a:t>
            </a:r>
            <a:r>
              <a:rPr lang="el"/>
              <a:t>Analysis Graphs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75" y="1312200"/>
            <a:ext cx="4606250" cy="31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How Did We Approach This?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268450" y="1229875"/>
            <a:ext cx="34938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Focused on attributes like: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Income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Children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Age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Marital Status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Product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Engagement in campaigns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270700" y="102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Choosing the Right Method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7050" y="793050"/>
            <a:ext cx="9069900" cy="4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l" sz="1700"/>
              <a:t>Since it is a clustering problem we tried lots of different methods (more than 10 different </a:t>
            </a:r>
            <a:r>
              <a:rPr lang="el" sz="1700"/>
              <a:t>algorithms and parameters combinations</a:t>
            </a:r>
            <a:r>
              <a:rPr lang="el" sz="1700"/>
              <a:t>) and concluded that </a:t>
            </a:r>
            <a:r>
              <a:rPr b="1" lang="el" sz="1700"/>
              <a:t>Kmeans </a:t>
            </a:r>
            <a:r>
              <a:rPr lang="el" sz="1700"/>
              <a:t>is our best option.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b="1" lang="el"/>
              <a:t>Scalability</a:t>
            </a:r>
            <a:r>
              <a:rPr lang="el"/>
              <a:t>: Efficient for large datasets like ours.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l"/>
              <a:t>Simplicity</a:t>
            </a:r>
            <a:r>
              <a:rPr lang="el"/>
              <a:t>: Easy to interpret and deploy in future analyses.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l"/>
              <a:t>Performance</a:t>
            </a:r>
            <a:r>
              <a:rPr lang="el"/>
              <a:t>: Suitable for identifying well-defined groups.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How It Works: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Divides customers into k clusters based on similarities in features.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Each customer belongs to the group closest to their profile.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205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What Did We Discover? Results of Clustering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Clusters profiles: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Cluster 0: No kids - High Spenders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Cluster 1 - Low income, big families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Cluster 2 - Medium Income - Small families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747" y="957625"/>
            <a:ext cx="3365928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