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6801-9CD5-49D1-9E5B-658CA0204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90433-5D53-4D8F-ABE8-56EC547C2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B72D8-4DA6-4557-9B47-FF415B1A4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9CB5-2A08-421E-8FE1-16F8C8D006B2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4EE17-44C0-484A-B489-2E98B9F43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D15EE-281A-470C-8C97-07FC798D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0622-7919-4E61-8312-1B49F6DAC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7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7DB16-C987-4049-8FCE-86C46D857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53798-DC7B-44DE-B52E-4E3BEE8F9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BD0B9-9955-432C-964F-84AADC3E7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9CB5-2A08-421E-8FE1-16F8C8D006B2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42464-F71C-4256-B44A-2B54A18B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7E1FC-3CAB-4490-9407-444C3412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0622-7919-4E61-8312-1B49F6DAC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5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DB3187-BAFE-4EDF-81E9-5A236ACA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0D008-05E1-45A4-8214-00DCA06CD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B83FE-14CF-42BB-A12A-E3E8B1633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9CB5-2A08-421E-8FE1-16F8C8D006B2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1BFDD-BD2D-4583-8152-38B167D9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4B293-1311-493D-B4B5-5966CB09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0622-7919-4E61-8312-1B49F6DAC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5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04E6-CCE1-4A29-A991-DAD7957A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D46D4-15B2-48B3-AC42-B1BA94723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A5119-9662-4EAB-847A-8836112F4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9CB5-2A08-421E-8FE1-16F8C8D006B2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D4DD3-9301-4F9A-B3B0-73BA99CF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156B6-C8B3-4C58-9DA7-204F5D8B7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0622-7919-4E61-8312-1B49F6DAC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57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5448-8934-4251-8D91-D0BA6A19C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CFFDA-CDF2-4766-8B86-7B22D541F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7C05D-3EC8-4D4A-B662-89D5BBA5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9CB5-2A08-421E-8FE1-16F8C8D006B2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40CF7-D04A-4EF2-85A5-1A6D1C20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6C521-8CA9-411E-A242-DD5D362A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0622-7919-4E61-8312-1B49F6DAC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0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3950-B77B-40E0-9864-49ED8AF7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08B3C-797A-4871-B17D-842227E13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9B8B5-BFF7-46BF-BA21-034D979B1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92B06-6B92-4EF3-AB74-91B0046D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9CB5-2A08-421E-8FE1-16F8C8D006B2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556A6-BD0E-40FD-9602-31D213A4A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D47F8-3E0B-4970-A007-3E9F8F428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0622-7919-4E61-8312-1B49F6DAC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7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6B54-6CB8-4124-BD48-5682BA887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EE7B7-B696-4FAA-B837-B981C48B0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5FEEB-9651-487E-8E28-CEF546C69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96B94-43FD-4FFF-9D02-633AC1863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0DBA44-A679-4848-ACE0-D75320BAD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F9D3BF-BB3D-486C-9938-867AA3035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9CB5-2A08-421E-8FE1-16F8C8D006B2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251DFF-C0CE-4E83-AC82-3DCF74A1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49005A-45E1-47A9-B763-37709DEC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0622-7919-4E61-8312-1B49F6DAC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3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5D82-494F-4985-BE22-7D1AF2CC7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8053A-EC9D-4181-BB72-D57163E6F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9CB5-2A08-421E-8FE1-16F8C8D006B2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C09236-FC4F-4ACC-8CAC-B7AF1642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22D26-6BEE-4B3D-A65F-A844199A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0622-7919-4E61-8312-1B49F6DAC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98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A5B39-47DB-45A6-B672-D9A935392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9CB5-2A08-421E-8FE1-16F8C8D006B2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6A56E1-8F1B-43CC-85B6-F5B4561F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430E2-531F-4414-98C7-17B2D46E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0622-7919-4E61-8312-1B49F6DAC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01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0975-9E2D-4062-B6D5-AFEA74A6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17-ACFE-4C18-9F9C-95C5F0E4C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6FCF4-94C1-431C-9016-EAE2E9287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5A802-1867-4BFB-9B84-75762AED9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9CB5-2A08-421E-8FE1-16F8C8D006B2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9111C-CEED-45F8-9E70-31C571F5B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024ED-17CE-4228-9C74-5925EBFB8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0622-7919-4E61-8312-1B49F6DAC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2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E00EF-1543-4B53-81B0-EC4CFE1EE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8E7CF-B51B-4707-8372-86C252355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2F1CF-3451-411C-998D-BADE9164A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CD3E3-E49B-47F3-BE56-75EF1E32B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9CB5-2A08-421E-8FE1-16F8C8D006B2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8D79E-AEA4-4949-AEA5-5C0C3525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24A5E-F27E-4BB0-87DA-FE8770B13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0622-7919-4E61-8312-1B49F6DAC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8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9FBA84-D6C4-4A6C-925A-D95452CB2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CC921-9371-41E7-805B-9BC15131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5266D-EC42-401F-B944-B94C4A745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F9CB5-2A08-421E-8FE1-16F8C8D006B2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76EED-FED4-40EB-9B4F-62B3C1AA4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73957-7AFB-4EDE-8913-6297C64F5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50622-7919-4E61-8312-1B49F6DAC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4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FC9FD4B1-8CC6-4E15-8EC9-5442E2173B7F}"/>
              </a:ext>
            </a:extLst>
          </p:cNvPr>
          <p:cNvGrpSpPr/>
          <p:nvPr/>
        </p:nvGrpSpPr>
        <p:grpSpPr>
          <a:xfrm>
            <a:off x="2060546" y="235534"/>
            <a:ext cx="8070908" cy="6386932"/>
            <a:chOff x="3555478" y="247913"/>
            <a:chExt cx="8070908" cy="63869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7CB3AF-D34E-4B2A-B0D4-E75FE0836427}"/>
                </a:ext>
              </a:extLst>
            </p:cNvPr>
            <p:cNvSpPr txBox="1"/>
            <p:nvPr/>
          </p:nvSpPr>
          <p:spPr>
            <a:xfrm>
              <a:off x="5750369" y="247913"/>
              <a:ext cx="816377" cy="11233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COWS</a:t>
              </a:r>
              <a:br>
                <a:rPr lang="en-US" sz="1400" dirty="0"/>
              </a:br>
              <a:endParaRPr lang="en-US" sz="1050" dirty="0"/>
            </a:p>
            <a:p>
              <a:r>
                <a:rPr lang="en-US" sz="1400" i="1" dirty="0" err="1"/>
                <a:t>new_tag</a:t>
              </a:r>
              <a:endParaRPr lang="en-US" sz="1400" i="1" dirty="0"/>
            </a:p>
            <a:p>
              <a:r>
                <a:rPr lang="en-US" sz="1400" dirty="0" err="1"/>
                <a:t>old_tag</a:t>
              </a:r>
              <a:endParaRPr lang="en-US" sz="1400" dirty="0"/>
            </a:p>
            <a:p>
              <a:r>
                <a:rPr lang="en-US" sz="1400" dirty="0"/>
                <a:t>breed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54D947-BEED-4D23-9E5C-48AFA3AE9E6F}"/>
                </a:ext>
              </a:extLst>
            </p:cNvPr>
            <p:cNvSpPr txBox="1"/>
            <p:nvPr/>
          </p:nvSpPr>
          <p:spPr>
            <a:xfrm>
              <a:off x="3555478" y="736742"/>
              <a:ext cx="1231427" cy="15465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BEEF METRICS</a:t>
              </a:r>
              <a:br>
                <a:rPr lang="en-US" sz="1400" dirty="0"/>
              </a:br>
              <a:endParaRPr lang="en-US" sz="1050" dirty="0"/>
            </a:p>
            <a:p>
              <a:r>
                <a:rPr lang="en-US" sz="1400" dirty="0"/>
                <a:t>date</a:t>
              </a:r>
            </a:p>
            <a:p>
              <a:r>
                <a:rPr lang="en-US" sz="1400" b="1" dirty="0" err="1"/>
                <a:t>new_tag</a:t>
              </a:r>
              <a:endParaRPr lang="en-US" sz="1400" b="1" dirty="0"/>
            </a:p>
            <a:p>
              <a:r>
                <a:rPr lang="en-US" sz="1400" dirty="0"/>
                <a:t>weight</a:t>
              </a:r>
            </a:p>
            <a:p>
              <a:r>
                <a:rPr lang="en-US" sz="1400" dirty="0"/>
                <a:t>BCS</a:t>
              </a:r>
            </a:p>
            <a:p>
              <a:r>
                <a:rPr lang="en-US" sz="1400" dirty="0"/>
                <a:t>pregnant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839DA0-F8CA-4FB1-85C3-3019B078EC74}"/>
                </a:ext>
              </a:extLst>
            </p:cNvPr>
            <p:cNvSpPr txBox="1"/>
            <p:nvPr/>
          </p:nvSpPr>
          <p:spPr>
            <a:xfrm>
              <a:off x="4023534" y="2431952"/>
              <a:ext cx="1455559" cy="13311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DIET</a:t>
              </a:r>
              <a:br>
                <a:rPr lang="en-US" sz="1400" dirty="0"/>
              </a:br>
              <a:endParaRPr lang="en-US" sz="1050" dirty="0"/>
            </a:p>
            <a:p>
              <a:r>
                <a:rPr lang="en-US" sz="1400" dirty="0" err="1"/>
                <a:t>collection_date</a:t>
              </a:r>
              <a:endParaRPr lang="en-US" sz="1400" dirty="0"/>
            </a:p>
            <a:p>
              <a:r>
                <a:rPr lang="en-US" sz="1400" b="1" dirty="0" err="1"/>
                <a:t>new_tag</a:t>
              </a:r>
              <a:endParaRPr lang="en-US" sz="1400" b="1" dirty="0"/>
            </a:p>
            <a:p>
              <a:r>
                <a:rPr lang="en-US" sz="1400" dirty="0" err="1"/>
                <a:t>tube_id</a:t>
              </a:r>
              <a:endParaRPr lang="en-US" sz="1400" dirty="0"/>
            </a:p>
            <a:p>
              <a:r>
                <a:rPr lang="en-US" sz="1400" dirty="0" err="1"/>
                <a:t>process_date</a:t>
              </a:r>
              <a:endParaRPr lang="en-US" sz="1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70A71E-FA95-4146-9186-04E669B7FB88}"/>
                </a:ext>
              </a:extLst>
            </p:cNvPr>
            <p:cNvSpPr txBox="1"/>
            <p:nvPr/>
          </p:nvSpPr>
          <p:spPr>
            <a:xfrm>
              <a:off x="4702999" y="4019440"/>
              <a:ext cx="1455559" cy="13311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DEPLOYMENTS</a:t>
              </a:r>
              <a:br>
                <a:rPr lang="en-US" sz="1400" dirty="0"/>
              </a:br>
              <a:endParaRPr lang="en-US" sz="1050" dirty="0"/>
            </a:p>
            <a:p>
              <a:r>
                <a:rPr lang="en-US" sz="1400" b="1" dirty="0" err="1"/>
                <a:t>new_tag</a:t>
              </a:r>
              <a:endParaRPr lang="en-US" sz="1400" b="1" dirty="0"/>
            </a:p>
            <a:p>
              <a:r>
                <a:rPr lang="en-US" sz="1400" b="1" dirty="0" err="1"/>
                <a:t>collar_no</a:t>
              </a:r>
              <a:endParaRPr lang="en-US" sz="1400" b="1" dirty="0"/>
            </a:p>
            <a:p>
              <a:r>
                <a:rPr lang="en-US" sz="1400" dirty="0" err="1"/>
                <a:t>download_start</a:t>
              </a:r>
              <a:endParaRPr lang="en-US" sz="1400" dirty="0"/>
            </a:p>
            <a:p>
              <a:r>
                <a:rPr lang="en-US" sz="1400" dirty="0" err="1"/>
                <a:t>download_end</a:t>
              </a:r>
              <a:endParaRPr lang="en-US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CE8121-D2C6-48FC-8174-88E5054C6C06}"/>
                </a:ext>
              </a:extLst>
            </p:cNvPr>
            <p:cNvSpPr txBox="1"/>
            <p:nvPr/>
          </p:nvSpPr>
          <p:spPr>
            <a:xfrm>
              <a:off x="7614118" y="4441937"/>
              <a:ext cx="1455559" cy="219290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GPS DATA (RAW)</a:t>
              </a:r>
              <a:br>
                <a:rPr lang="en-US" sz="1400" dirty="0"/>
              </a:br>
              <a:endParaRPr lang="en-US" sz="1050" dirty="0"/>
            </a:p>
            <a:p>
              <a:r>
                <a:rPr lang="en-US" sz="1400" dirty="0"/>
                <a:t>date</a:t>
              </a:r>
            </a:p>
            <a:p>
              <a:r>
                <a:rPr lang="en-US" sz="1400" b="1" dirty="0" err="1"/>
                <a:t>collar_no</a:t>
              </a:r>
              <a:endParaRPr lang="en-US" sz="1400" b="1" dirty="0"/>
            </a:p>
            <a:p>
              <a:r>
                <a:rPr lang="en-US" sz="1400" dirty="0"/>
                <a:t>activity</a:t>
              </a:r>
            </a:p>
            <a:p>
              <a:r>
                <a:rPr lang="en-US" sz="1400" dirty="0"/>
                <a:t>temp</a:t>
              </a:r>
            </a:p>
            <a:p>
              <a:r>
                <a:rPr lang="en-US" sz="1400" dirty="0" err="1"/>
                <a:t>lat</a:t>
              </a:r>
              <a:endParaRPr lang="en-US" sz="1400" dirty="0"/>
            </a:p>
            <a:p>
              <a:r>
                <a:rPr lang="en-US" sz="1400" dirty="0"/>
                <a:t>long</a:t>
              </a:r>
            </a:p>
            <a:p>
              <a:r>
                <a:rPr lang="en-US" sz="1400" dirty="0"/>
                <a:t>DOP</a:t>
              </a:r>
            </a:p>
            <a:p>
              <a:r>
                <a:rPr lang="en-US" sz="1400" dirty="0"/>
                <a:t>satellites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B8F7C1-550C-418B-96A6-55611B5E54C0}"/>
                </a:ext>
              </a:extLst>
            </p:cNvPr>
            <p:cNvSpPr txBox="1"/>
            <p:nvPr/>
          </p:nvSpPr>
          <p:spPr>
            <a:xfrm>
              <a:off x="10170827" y="2862902"/>
              <a:ext cx="1455559" cy="219290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GPS DATA</a:t>
              </a:r>
              <a:br>
                <a:rPr lang="en-US" sz="1400" dirty="0"/>
              </a:br>
              <a:endParaRPr lang="en-US" sz="1050" dirty="0"/>
            </a:p>
            <a:p>
              <a:r>
                <a:rPr lang="en-US" sz="1400" b="1" dirty="0" err="1"/>
                <a:t>collar_no</a:t>
              </a:r>
              <a:endParaRPr lang="en-US" sz="1400" b="1" dirty="0"/>
            </a:p>
            <a:p>
              <a:r>
                <a:rPr lang="en-US" sz="1400" b="1" dirty="0" err="1"/>
                <a:t>new_tag</a:t>
              </a:r>
              <a:endParaRPr lang="en-US" sz="1400" b="1" dirty="0"/>
            </a:p>
            <a:p>
              <a:r>
                <a:rPr lang="en-US" sz="1400" dirty="0"/>
                <a:t>date</a:t>
              </a:r>
            </a:p>
            <a:p>
              <a:r>
                <a:rPr lang="en-US" sz="1400" dirty="0" err="1"/>
                <a:t>lat</a:t>
              </a:r>
              <a:endParaRPr lang="en-US" sz="1400" dirty="0"/>
            </a:p>
            <a:p>
              <a:r>
                <a:rPr lang="en-US" sz="1400" dirty="0"/>
                <a:t>long</a:t>
              </a:r>
            </a:p>
            <a:p>
              <a:r>
                <a:rPr lang="en-US" sz="1400" dirty="0"/>
                <a:t>temp</a:t>
              </a:r>
            </a:p>
            <a:p>
              <a:r>
                <a:rPr lang="en-US" sz="1400" dirty="0"/>
                <a:t>DOP</a:t>
              </a:r>
            </a:p>
            <a:p>
              <a:r>
                <a:rPr lang="en-US" sz="1400" dirty="0"/>
                <a:t>satellites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99D01A-AFCB-4256-93D2-C248F259B368}"/>
                </a:ext>
              </a:extLst>
            </p:cNvPr>
            <p:cNvSpPr txBox="1"/>
            <p:nvPr/>
          </p:nvSpPr>
          <p:spPr>
            <a:xfrm>
              <a:off x="8184109" y="1822479"/>
              <a:ext cx="1455559" cy="11156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COLLARS</a:t>
              </a:r>
              <a:br>
                <a:rPr lang="en-US" sz="1400" dirty="0"/>
              </a:br>
              <a:endParaRPr lang="en-US" sz="1050" dirty="0"/>
            </a:p>
            <a:p>
              <a:r>
                <a:rPr lang="en-US" sz="1400" b="1" dirty="0" err="1"/>
                <a:t>collar_no</a:t>
              </a:r>
              <a:endParaRPr lang="en-US" sz="1400" b="1" dirty="0"/>
            </a:p>
            <a:p>
              <a:r>
                <a:rPr lang="en-US" sz="1400" dirty="0"/>
                <a:t>brand</a:t>
              </a:r>
            </a:p>
            <a:p>
              <a:r>
                <a:rPr lang="en-US" sz="1400" dirty="0"/>
                <a:t>status</a:t>
              </a: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74CB17A8-596C-4C73-B19B-139A879A6DE4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 flipV="1">
              <a:off x="4786905" y="809605"/>
              <a:ext cx="963464" cy="70042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8C9EEE7-AB6F-4224-AC67-E7071914DE8E}"/>
                </a:ext>
              </a:extLst>
            </p:cNvPr>
            <p:cNvCxnSpPr>
              <a:cxnSpLocks/>
              <a:stCxn id="6" idx="1"/>
              <a:endCxn id="8" idx="3"/>
            </p:cNvCxnSpPr>
            <p:nvPr/>
          </p:nvCxnSpPr>
          <p:spPr>
            <a:xfrm rot="10800000" flipV="1">
              <a:off x="5479093" y="809605"/>
              <a:ext cx="271276" cy="228791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4356877D-5952-4A98-9F1E-EB61E15A92B9}"/>
                </a:ext>
              </a:extLst>
            </p:cNvPr>
            <p:cNvCxnSpPr>
              <a:cxnSpLocks/>
              <a:stCxn id="6" idx="3"/>
              <a:endCxn id="9" idx="3"/>
            </p:cNvCxnSpPr>
            <p:nvPr/>
          </p:nvCxnSpPr>
          <p:spPr>
            <a:xfrm flipH="1">
              <a:off x="6158558" y="809605"/>
              <a:ext cx="408188" cy="3875402"/>
            </a:xfrm>
            <a:prstGeom prst="bentConnector3">
              <a:avLst>
                <a:gd name="adj1" fmla="val -5600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F7767422-D5D8-4F95-BAE2-56573C91D1DE}"/>
                </a:ext>
              </a:extLst>
            </p:cNvPr>
            <p:cNvCxnSpPr>
              <a:cxnSpLocks/>
              <a:stCxn id="9" idx="3"/>
              <a:endCxn id="12" idx="1"/>
            </p:cNvCxnSpPr>
            <p:nvPr/>
          </p:nvCxnSpPr>
          <p:spPr>
            <a:xfrm flipV="1">
              <a:off x="6158558" y="2380324"/>
              <a:ext cx="2025551" cy="230468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718E9B37-DC94-439C-8550-05F10712A50C}"/>
                </a:ext>
              </a:extLst>
            </p:cNvPr>
            <p:cNvCxnSpPr>
              <a:stCxn id="12" idx="1"/>
              <a:endCxn id="10" idx="1"/>
            </p:cNvCxnSpPr>
            <p:nvPr/>
          </p:nvCxnSpPr>
          <p:spPr>
            <a:xfrm rot="10800000" flipV="1">
              <a:off x="7614119" y="2380323"/>
              <a:ext cx="569991" cy="3158067"/>
            </a:xfrm>
            <a:prstGeom prst="bentConnector3">
              <a:avLst>
                <a:gd name="adj1" fmla="val 14010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210DBB17-218A-48B9-98C9-EBB6384338DB}"/>
                </a:ext>
              </a:extLst>
            </p:cNvPr>
            <p:cNvCxnSpPr>
              <a:cxnSpLocks/>
              <a:stCxn id="12" idx="3"/>
              <a:endCxn id="11" idx="1"/>
            </p:cNvCxnSpPr>
            <p:nvPr/>
          </p:nvCxnSpPr>
          <p:spPr>
            <a:xfrm>
              <a:off x="9639668" y="2380324"/>
              <a:ext cx="531159" cy="157903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356CE88-67FE-4624-BBC4-CF4CBF8A08A1}"/>
                </a:ext>
              </a:extLst>
            </p:cNvPr>
            <p:cNvCxnSpPr>
              <a:cxnSpLocks/>
              <a:stCxn id="6" idx="3"/>
              <a:endCxn id="11" idx="1"/>
            </p:cNvCxnSpPr>
            <p:nvPr/>
          </p:nvCxnSpPr>
          <p:spPr>
            <a:xfrm>
              <a:off x="6566746" y="809605"/>
              <a:ext cx="3604081" cy="3149751"/>
            </a:xfrm>
            <a:prstGeom prst="bentConnector3">
              <a:avLst>
                <a:gd name="adj1" fmla="val 3011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3719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85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Stahl</dc:creator>
  <cp:lastModifiedBy>Maria Stahl</cp:lastModifiedBy>
  <cp:revision>3</cp:revision>
  <dcterms:created xsi:type="dcterms:W3CDTF">2023-02-21T17:12:25Z</dcterms:created>
  <dcterms:modified xsi:type="dcterms:W3CDTF">2023-02-21T17:34:36Z</dcterms:modified>
</cp:coreProperties>
</file>