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8640763" cy="3600450"/>
  <p:notesSz cx="6858000" cy="9144000"/>
  <p:defaultTextStyle>
    <a:defPPr>
      <a:defRPr lang="es-AR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40" y="-796"/>
      </p:cViewPr>
      <p:guideLst>
        <p:guide orient="horz" pos="1134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8058" y="1118474"/>
            <a:ext cx="7344648" cy="7717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6115" y="2040256"/>
            <a:ext cx="604853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2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7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427480" y="75844"/>
            <a:ext cx="1684649" cy="16127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3534" y="75844"/>
            <a:ext cx="4909933" cy="16127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56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8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562" y="2313624"/>
            <a:ext cx="7344648" cy="715089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2562" y="1526025"/>
            <a:ext cx="7344648" cy="78759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61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3534" y="440889"/>
            <a:ext cx="3297291" cy="124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14838" y="440889"/>
            <a:ext cx="3297291" cy="124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7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2039" y="144186"/>
            <a:ext cx="7776687" cy="6000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2038" y="805935"/>
            <a:ext cx="3817837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2038" y="1141809"/>
            <a:ext cx="3817837" cy="20744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389388" y="805935"/>
            <a:ext cx="3819337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389388" y="1141809"/>
            <a:ext cx="3819337" cy="20744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47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46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62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2039" y="143351"/>
            <a:ext cx="2842751" cy="6100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78299" y="143352"/>
            <a:ext cx="4830426" cy="307288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32039" y="753428"/>
            <a:ext cx="2842751" cy="2462808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7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3651" y="2520316"/>
            <a:ext cx="5184458" cy="29753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93651" y="321707"/>
            <a:ext cx="5184458" cy="2160270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93651" y="2817853"/>
            <a:ext cx="5184458" cy="422553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55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32039" y="144186"/>
            <a:ext cx="7776687" cy="600075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2039" y="840106"/>
            <a:ext cx="7776687" cy="2376131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32038" y="3337085"/>
            <a:ext cx="2016178" cy="191691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AFC7-094F-43C6-91E3-F7B93A1ABCBD}" type="datetimeFigureOut">
              <a:rPr lang="es-AR" smtClean="0"/>
              <a:t>24/6/2017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952261" y="3337085"/>
            <a:ext cx="2736242" cy="191691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92548" y="3337085"/>
            <a:ext cx="2016178" cy="191691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546C-F0E5-4167-AEF6-C1CAA119E3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8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26046" r="11744" b="30543"/>
          <a:stretch/>
        </p:blipFill>
        <p:spPr bwMode="auto">
          <a:xfrm>
            <a:off x="2" y="360065"/>
            <a:ext cx="8640762" cy="297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0" y="387384"/>
            <a:ext cx="8424837" cy="2997017"/>
            <a:chOff x="26618" y="44624"/>
            <a:chExt cx="8308375" cy="28480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2" t="13285" r="22093" b="3692"/>
            <a:stretch/>
          </p:blipFill>
          <p:spPr bwMode="auto">
            <a:xfrm>
              <a:off x="26618" y="44624"/>
              <a:ext cx="2837811" cy="280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2" t="13459" r="22591" b="3343"/>
            <a:stretch/>
          </p:blipFill>
          <p:spPr bwMode="auto">
            <a:xfrm>
              <a:off x="2842650" y="84355"/>
              <a:ext cx="2808311" cy="280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80" t="14331" r="23214" b="3490"/>
            <a:stretch/>
          </p:blipFill>
          <p:spPr bwMode="auto">
            <a:xfrm>
              <a:off x="5624443" y="124086"/>
              <a:ext cx="2710550" cy="2728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5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Laura</dc:creator>
  <cp:lastModifiedBy>María Laura</cp:lastModifiedBy>
  <cp:revision>2</cp:revision>
  <dcterms:created xsi:type="dcterms:W3CDTF">2017-06-24T23:15:46Z</dcterms:created>
  <dcterms:modified xsi:type="dcterms:W3CDTF">2017-06-24T23:29:43Z</dcterms:modified>
</cp:coreProperties>
</file>