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  <p:sldId id="265" r:id="rId7"/>
    <p:sldId id="266" r:id="rId8"/>
    <p:sldId id="256" r:id="rId9"/>
    <p:sldId id="257" r:id="rId10"/>
    <p:sldId id="269" r:id="rId11"/>
    <p:sldId id="268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globins_R0_10_beta__K.analysis_!$A$3:$EU$3</c:f>
              <c:numCache>
                <c:formatCode>General</c:formatCode>
                <c:ptCount val="151"/>
                <c:pt idx="0">
                  <c:v>8.0699307441704509</c:v>
                </c:pt>
                <c:pt idx="1">
                  <c:v>6.9692062938799797</c:v>
                </c:pt>
                <c:pt idx="2">
                  <c:v>6.0570647589676696</c:v>
                </c:pt>
                <c:pt idx="3">
                  <c:v>6.1623336135336597</c:v>
                </c:pt>
                <c:pt idx="4">
                  <c:v>4.6208670873463502</c:v>
                </c:pt>
                <c:pt idx="5">
                  <c:v>4.5709252364904103</c:v>
                </c:pt>
                <c:pt idx="6">
                  <c:v>7.0470880927505997</c:v>
                </c:pt>
                <c:pt idx="7">
                  <c:v>4.9389069281664497</c:v>
                </c:pt>
                <c:pt idx="8">
                  <c:v>4.1374318747401304</c:v>
                </c:pt>
                <c:pt idx="9">
                  <c:v>4.6923701527554202</c:v>
                </c:pt>
                <c:pt idx="10">
                  <c:v>5.4824791144715901</c:v>
                </c:pt>
                <c:pt idx="11">
                  <c:v>4.4637135581680303</c:v>
                </c:pt>
                <c:pt idx="12">
                  <c:v>4.1210531115412303</c:v>
                </c:pt>
                <c:pt idx="13">
                  <c:v>6.2105758986669297</c:v>
                </c:pt>
                <c:pt idx="14">
                  <c:v>6.3449285630518801</c:v>
                </c:pt>
                <c:pt idx="15">
                  <c:v>5.2153948329721098</c:v>
                </c:pt>
                <c:pt idx="16">
                  <c:v>6.3349495366038298</c:v>
                </c:pt>
                <c:pt idx="17">
                  <c:v>8.2233429774185698</c:v>
                </c:pt>
                <c:pt idx="18">
                  <c:v>7.9341789247666501</c:v>
                </c:pt>
                <c:pt idx="19">
                  <c:v>8.2682961328666291</c:v>
                </c:pt>
                <c:pt idx="20">
                  <c:v>8.5031938548863604</c:v>
                </c:pt>
                <c:pt idx="21">
                  <c:v>8.7818816465302305</c:v>
                </c:pt>
                <c:pt idx="22">
                  <c:v>8.4400451739482794</c:v>
                </c:pt>
                <c:pt idx="23">
                  <c:v>6.4364032075782198</c:v>
                </c:pt>
                <c:pt idx="24">
                  <c:v>7.22948970432107</c:v>
                </c:pt>
                <c:pt idx="25">
                  <c:v>9.4032124013607703</c:v>
                </c:pt>
                <c:pt idx="26">
                  <c:v>5.7217536645229803</c:v>
                </c:pt>
                <c:pt idx="27">
                  <c:v>4.1120569979666799</c:v>
                </c:pt>
                <c:pt idx="28">
                  <c:v>5.44472226341433</c:v>
                </c:pt>
                <c:pt idx="29">
                  <c:v>8.1086432620581697</c:v>
                </c:pt>
                <c:pt idx="30">
                  <c:v>3.54164968390171</c:v>
                </c:pt>
                <c:pt idx="31">
                  <c:v>3.5298121241621501</c:v>
                </c:pt>
                <c:pt idx="32">
                  <c:v>4.7802202513373997</c:v>
                </c:pt>
                <c:pt idx="33">
                  <c:v>4.7945918941394199</c:v>
                </c:pt>
                <c:pt idx="34">
                  <c:v>3.5124851135588302</c:v>
                </c:pt>
                <c:pt idx="35">
                  <c:v>3.9811693382273901</c:v>
                </c:pt>
                <c:pt idx="36">
                  <c:v>4.83292409371911</c:v>
                </c:pt>
                <c:pt idx="37">
                  <c:v>4.6951559543152799</c:v>
                </c:pt>
                <c:pt idx="38">
                  <c:v>4.2524860039776602</c:v>
                </c:pt>
                <c:pt idx="39">
                  <c:v>6.1031770385943798</c:v>
                </c:pt>
                <c:pt idx="40">
                  <c:v>6.6329607738441503</c:v>
                </c:pt>
                <c:pt idx="41">
                  <c:v>8.2319870101842003</c:v>
                </c:pt>
                <c:pt idx="42">
                  <c:v>6.7935312351925496</c:v>
                </c:pt>
                <c:pt idx="43">
                  <c:v>7.5004858486815502</c:v>
                </c:pt>
                <c:pt idx="44">
                  <c:v>8.0918820287307902</c:v>
                </c:pt>
                <c:pt idx="45">
                  <c:v>8.6531323672352993</c:v>
                </c:pt>
                <c:pt idx="46">
                  <c:v>7.2449392986193102</c:v>
                </c:pt>
                <c:pt idx="47">
                  <c:v>0</c:v>
                </c:pt>
                <c:pt idx="48">
                  <c:v>15.305460939469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21.792316974398702</c:v>
                </c:pt>
                <c:pt idx="53">
                  <c:v>21.836716492054901</c:v>
                </c:pt>
                <c:pt idx="54">
                  <c:v>13.782778920627401</c:v>
                </c:pt>
                <c:pt idx="55">
                  <c:v>15.764051795198</c:v>
                </c:pt>
                <c:pt idx="56">
                  <c:v>18.7135898408286</c:v>
                </c:pt>
                <c:pt idx="57">
                  <c:v>17.1214530258945</c:v>
                </c:pt>
                <c:pt idx="58">
                  <c:v>13.2575649083194</c:v>
                </c:pt>
                <c:pt idx="59">
                  <c:v>11.961088145696699</c:v>
                </c:pt>
                <c:pt idx="60">
                  <c:v>11.936368718248399</c:v>
                </c:pt>
                <c:pt idx="61">
                  <c:v>11.007453436433099</c:v>
                </c:pt>
                <c:pt idx="62">
                  <c:v>10.5747265163939</c:v>
                </c:pt>
                <c:pt idx="63">
                  <c:v>9.8495967732351293</c:v>
                </c:pt>
                <c:pt idx="64">
                  <c:v>9.0410383137236803</c:v>
                </c:pt>
                <c:pt idx="65">
                  <c:v>9.5081243153224797</c:v>
                </c:pt>
                <c:pt idx="66">
                  <c:v>9.5174262508298693</c:v>
                </c:pt>
                <c:pt idx="67">
                  <c:v>9.7255949006641007</c:v>
                </c:pt>
                <c:pt idx="68">
                  <c:v>8.4055418603678405</c:v>
                </c:pt>
                <c:pt idx="69">
                  <c:v>10.121210347294401</c:v>
                </c:pt>
                <c:pt idx="70">
                  <c:v>9.6283903369928208</c:v>
                </c:pt>
                <c:pt idx="71">
                  <c:v>9.0668942421318199</c:v>
                </c:pt>
                <c:pt idx="72">
                  <c:v>9.0514759632322193</c:v>
                </c:pt>
                <c:pt idx="73">
                  <c:v>12.9143361714476</c:v>
                </c:pt>
                <c:pt idx="74">
                  <c:v>16.362932641022201</c:v>
                </c:pt>
                <c:pt idx="75">
                  <c:v>11.750423509756899</c:v>
                </c:pt>
                <c:pt idx="76">
                  <c:v>14.267207951859699</c:v>
                </c:pt>
                <c:pt idx="77">
                  <c:v>19.411390289455099</c:v>
                </c:pt>
                <c:pt idx="78">
                  <c:v>11.459402538009799</c:v>
                </c:pt>
                <c:pt idx="79">
                  <c:v>14.591173520816</c:v>
                </c:pt>
                <c:pt idx="80">
                  <c:v>22.674953619211401</c:v>
                </c:pt>
                <c:pt idx="81">
                  <c:v>17.821635300050001</c:v>
                </c:pt>
                <c:pt idx="82">
                  <c:v>19.5264434203864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11.233506106575</c:v>
                </c:pt>
                <c:pt idx="87">
                  <c:v>7.8262645925942103</c:v>
                </c:pt>
                <c:pt idx="88">
                  <c:v>6.0834143024520397</c:v>
                </c:pt>
                <c:pt idx="89">
                  <c:v>10.264108706995</c:v>
                </c:pt>
                <c:pt idx="90">
                  <c:v>11.8667608881916</c:v>
                </c:pt>
                <c:pt idx="91">
                  <c:v>11.855191789748901</c:v>
                </c:pt>
                <c:pt idx="92">
                  <c:v>10.461874198887701</c:v>
                </c:pt>
                <c:pt idx="93">
                  <c:v>10.8267490462658</c:v>
                </c:pt>
                <c:pt idx="94">
                  <c:v>12.825189904622199</c:v>
                </c:pt>
                <c:pt idx="95">
                  <c:v>14.0882224506482</c:v>
                </c:pt>
                <c:pt idx="96">
                  <c:v>0</c:v>
                </c:pt>
                <c:pt idx="97">
                  <c:v>11.8294502855224</c:v>
                </c:pt>
                <c:pt idx="98">
                  <c:v>10.2501554886592</c:v>
                </c:pt>
                <c:pt idx="99">
                  <c:v>6.2193657151741304</c:v>
                </c:pt>
                <c:pt idx="100">
                  <c:v>5.5790110506039996</c:v>
                </c:pt>
                <c:pt idx="101">
                  <c:v>4.1989975525822496</c:v>
                </c:pt>
                <c:pt idx="102">
                  <c:v>3.47254301755869</c:v>
                </c:pt>
                <c:pt idx="103">
                  <c:v>3.3951427720928602</c:v>
                </c:pt>
                <c:pt idx="104">
                  <c:v>2.8205297461206702</c:v>
                </c:pt>
                <c:pt idx="105">
                  <c:v>3.05785892334946</c:v>
                </c:pt>
                <c:pt idx="106">
                  <c:v>2.3424526556998599</c:v>
                </c:pt>
                <c:pt idx="107">
                  <c:v>1.92560069802866</c:v>
                </c:pt>
                <c:pt idx="108">
                  <c:v>1.86002083425807</c:v>
                </c:pt>
                <c:pt idx="109">
                  <c:v>2.1846779037267199</c:v>
                </c:pt>
                <c:pt idx="110">
                  <c:v>2.3398018585512199</c:v>
                </c:pt>
                <c:pt idx="111">
                  <c:v>1.4542859898990199</c:v>
                </c:pt>
                <c:pt idx="112">
                  <c:v>1.5945049551105199</c:v>
                </c:pt>
                <c:pt idx="113">
                  <c:v>2.96961398568159</c:v>
                </c:pt>
                <c:pt idx="114">
                  <c:v>2.69947894590514</c:v>
                </c:pt>
                <c:pt idx="115">
                  <c:v>2.5720158756647198</c:v>
                </c:pt>
                <c:pt idx="116">
                  <c:v>3.0258547066610699</c:v>
                </c:pt>
                <c:pt idx="117">
                  <c:v>3.9394387474302901</c:v>
                </c:pt>
                <c:pt idx="118">
                  <c:v>3.59792651211492</c:v>
                </c:pt>
                <c:pt idx="119">
                  <c:v>3.1759393054355498</c:v>
                </c:pt>
                <c:pt idx="120">
                  <c:v>3.84622944972442</c:v>
                </c:pt>
                <c:pt idx="121">
                  <c:v>3.4626445679826201</c:v>
                </c:pt>
                <c:pt idx="122">
                  <c:v>3.19249733509572</c:v>
                </c:pt>
                <c:pt idx="123">
                  <c:v>3.4919922795231599</c:v>
                </c:pt>
                <c:pt idx="124">
                  <c:v>3.0827904089462299</c:v>
                </c:pt>
                <c:pt idx="125">
                  <c:v>3.3717379684177899</c:v>
                </c:pt>
                <c:pt idx="126">
                  <c:v>3.7814703809605499</c:v>
                </c:pt>
                <c:pt idx="127">
                  <c:v>2.7817635152831901</c:v>
                </c:pt>
                <c:pt idx="128">
                  <c:v>2.50424591107521</c:v>
                </c:pt>
                <c:pt idx="129">
                  <c:v>3.52890694613609</c:v>
                </c:pt>
                <c:pt idx="130">
                  <c:v>2.9626591779365699</c:v>
                </c:pt>
                <c:pt idx="131">
                  <c:v>2.0025340011026702</c:v>
                </c:pt>
                <c:pt idx="132">
                  <c:v>3.2041866000703498</c:v>
                </c:pt>
                <c:pt idx="133">
                  <c:v>5.7047814969507904</c:v>
                </c:pt>
                <c:pt idx="134">
                  <c:v>3.35620603931046</c:v>
                </c:pt>
                <c:pt idx="135">
                  <c:v>3.0852764505812398</c:v>
                </c:pt>
                <c:pt idx="136">
                  <c:v>6.0919051476806496</c:v>
                </c:pt>
                <c:pt idx="137">
                  <c:v>7.8018076074413996</c:v>
                </c:pt>
                <c:pt idx="138">
                  <c:v>4.5983517521438602</c:v>
                </c:pt>
                <c:pt idx="139">
                  <c:v>5.3672785631931896</c:v>
                </c:pt>
                <c:pt idx="140">
                  <c:v>11.2958754080059</c:v>
                </c:pt>
                <c:pt idx="141">
                  <c:v>6.9205282618188502</c:v>
                </c:pt>
                <c:pt idx="142">
                  <c:v>5.4236447642746501</c:v>
                </c:pt>
                <c:pt idx="143">
                  <c:v>6.4423588303864001</c:v>
                </c:pt>
                <c:pt idx="144">
                  <c:v>5.5722798349652196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globins_R0_10_beta__K.analysis_!$A$4:$EU$4</c:f>
              <c:numCache>
                <c:formatCode>General</c:formatCode>
                <c:ptCount val="151"/>
                <c:pt idx="0">
                  <c:v>16.9200343137502</c:v>
                </c:pt>
                <c:pt idx="1">
                  <c:v>13.287571786802699</c:v>
                </c:pt>
                <c:pt idx="2">
                  <c:v>13.4873112718205</c:v>
                </c:pt>
                <c:pt idx="3">
                  <c:v>13.608719854679601</c:v>
                </c:pt>
                <c:pt idx="4">
                  <c:v>8.8816725177975595</c:v>
                </c:pt>
                <c:pt idx="5">
                  <c:v>8.0800324092640903</c:v>
                </c:pt>
                <c:pt idx="6">
                  <c:v>12.533265716430799</c:v>
                </c:pt>
                <c:pt idx="7">
                  <c:v>7.7227150544237197</c:v>
                </c:pt>
                <c:pt idx="8">
                  <c:v>5.9173982082882297</c:v>
                </c:pt>
                <c:pt idx="9">
                  <c:v>6.20997580736383</c:v>
                </c:pt>
                <c:pt idx="10">
                  <c:v>6.2524516052788304</c:v>
                </c:pt>
                <c:pt idx="11">
                  <c:v>4.2797400412591102</c:v>
                </c:pt>
                <c:pt idx="12">
                  <c:v>3.2866886270149398</c:v>
                </c:pt>
                <c:pt idx="13">
                  <c:v>6.3666960836927204</c:v>
                </c:pt>
                <c:pt idx="14">
                  <c:v>3.9153595876772598</c:v>
                </c:pt>
                <c:pt idx="15">
                  <c:v>3.2848787930494798</c:v>
                </c:pt>
                <c:pt idx="16">
                  <c:v>4.0350943891454003</c:v>
                </c:pt>
                <c:pt idx="17">
                  <c:v>5.4236606984310498</c:v>
                </c:pt>
                <c:pt idx="18">
                  <c:v>3.1879811914376601</c:v>
                </c:pt>
                <c:pt idx="19">
                  <c:v>3.6038622133130098</c:v>
                </c:pt>
                <c:pt idx="20">
                  <c:v>6.3861675907220299</c:v>
                </c:pt>
                <c:pt idx="21">
                  <c:v>6.8807803149206901</c:v>
                </c:pt>
                <c:pt idx="22">
                  <c:v>4.3402289038511599</c:v>
                </c:pt>
                <c:pt idx="23">
                  <c:v>3.9185528721953098</c:v>
                </c:pt>
                <c:pt idx="24">
                  <c:v>5.5542729452685098</c:v>
                </c:pt>
                <c:pt idx="25">
                  <c:v>7.4472935356852403</c:v>
                </c:pt>
                <c:pt idx="26">
                  <c:v>3.6270494543429299</c:v>
                </c:pt>
                <c:pt idx="27">
                  <c:v>2.68285935668841</c:v>
                </c:pt>
                <c:pt idx="28">
                  <c:v>4.1431306840982396</c:v>
                </c:pt>
                <c:pt idx="29">
                  <c:v>5.3818888810098802</c:v>
                </c:pt>
                <c:pt idx="30">
                  <c:v>1.89710928162239</c:v>
                </c:pt>
                <c:pt idx="31">
                  <c:v>2.2382232556574402</c:v>
                </c:pt>
                <c:pt idx="32">
                  <c:v>3.3519867718795799</c:v>
                </c:pt>
                <c:pt idx="33">
                  <c:v>3.4277773694193598</c:v>
                </c:pt>
                <c:pt idx="34">
                  <c:v>2.4929132515041599</c:v>
                </c:pt>
                <c:pt idx="35">
                  <c:v>2.7839305463691302</c:v>
                </c:pt>
                <c:pt idx="36">
                  <c:v>3.1864980755824801</c:v>
                </c:pt>
                <c:pt idx="37">
                  <c:v>3.1025442374495</c:v>
                </c:pt>
                <c:pt idx="38">
                  <c:v>2.8080250072021</c:v>
                </c:pt>
                <c:pt idx="39">
                  <c:v>3.26089998072792</c:v>
                </c:pt>
                <c:pt idx="40">
                  <c:v>3.20333863312498</c:v>
                </c:pt>
                <c:pt idx="41">
                  <c:v>3.2600921856699698</c:v>
                </c:pt>
                <c:pt idx="42">
                  <c:v>2.9677384671158702</c:v>
                </c:pt>
                <c:pt idx="43">
                  <c:v>2.5737317980864698</c:v>
                </c:pt>
                <c:pt idx="44">
                  <c:v>4.8452788521259897</c:v>
                </c:pt>
                <c:pt idx="45">
                  <c:v>5.8814214338975503</c:v>
                </c:pt>
                <c:pt idx="46">
                  <c:v>3.9009292378431999</c:v>
                </c:pt>
                <c:pt idx="47">
                  <c:v>6.0747187745961302</c:v>
                </c:pt>
                <c:pt idx="48">
                  <c:v>11.1783533186606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17.739666351083301</c:v>
                </c:pt>
                <c:pt idx="53">
                  <c:v>16.661169999914399</c:v>
                </c:pt>
                <c:pt idx="54">
                  <c:v>11.2204317286463</c:v>
                </c:pt>
                <c:pt idx="55">
                  <c:v>12.815391746405901</c:v>
                </c:pt>
                <c:pt idx="56">
                  <c:v>16.520028272810301</c:v>
                </c:pt>
                <c:pt idx="57">
                  <c:v>15.164363388185301</c:v>
                </c:pt>
                <c:pt idx="58">
                  <c:v>12.457542846017001</c:v>
                </c:pt>
                <c:pt idx="59">
                  <c:v>11.621207751286599</c:v>
                </c:pt>
                <c:pt idx="60">
                  <c:v>10.202495544983799</c:v>
                </c:pt>
                <c:pt idx="61">
                  <c:v>9.1564785717517498</c:v>
                </c:pt>
                <c:pt idx="62">
                  <c:v>10.005603219907901</c:v>
                </c:pt>
                <c:pt idx="63">
                  <c:v>9.0876482256378193</c:v>
                </c:pt>
                <c:pt idx="64">
                  <c:v>8.0135881931980393</c:v>
                </c:pt>
                <c:pt idx="65">
                  <c:v>8.3950667115104398</c:v>
                </c:pt>
                <c:pt idx="66">
                  <c:v>9.8866531255840808</c:v>
                </c:pt>
                <c:pt idx="67">
                  <c:v>10.016808124288399</c:v>
                </c:pt>
                <c:pt idx="68">
                  <c:v>8.5403596722882806</c:v>
                </c:pt>
                <c:pt idx="69">
                  <c:v>10.851672692883</c:v>
                </c:pt>
                <c:pt idx="70">
                  <c:v>12.647497316946</c:v>
                </c:pt>
                <c:pt idx="71">
                  <c:v>11.971435474274401</c:v>
                </c:pt>
                <c:pt idx="72">
                  <c:v>11.1312613275245</c:v>
                </c:pt>
                <c:pt idx="73">
                  <c:v>16.272748197378402</c:v>
                </c:pt>
                <c:pt idx="74">
                  <c:v>16.3818360531174</c:v>
                </c:pt>
                <c:pt idx="75">
                  <c:v>12.919128189652399</c:v>
                </c:pt>
                <c:pt idx="76">
                  <c:v>15.9427525073813</c:v>
                </c:pt>
                <c:pt idx="77">
                  <c:v>19.101769327189199</c:v>
                </c:pt>
                <c:pt idx="78">
                  <c:v>15.7391484113289</c:v>
                </c:pt>
                <c:pt idx="79">
                  <c:v>15.9253311347021</c:v>
                </c:pt>
                <c:pt idx="80">
                  <c:v>19.351950186373301</c:v>
                </c:pt>
                <c:pt idx="81">
                  <c:v>16.1466225246674</c:v>
                </c:pt>
                <c:pt idx="82">
                  <c:v>15.1505303538456</c:v>
                </c:pt>
                <c:pt idx="83">
                  <c:v>12.0163470107536</c:v>
                </c:pt>
                <c:pt idx="84">
                  <c:v>12.355483369340901</c:v>
                </c:pt>
                <c:pt idx="85">
                  <c:v>9.6899701182512494</c:v>
                </c:pt>
                <c:pt idx="86">
                  <c:v>8.9039012425110506</c:v>
                </c:pt>
                <c:pt idx="87">
                  <c:v>8.6366423209787104</c:v>
                </c:pt>
                <c:pt idx="88">
                  <c:v>9.0550526047888908</c:v>
                </c:pt>
                <c:pt idx="89">
                  <c:v>7.7782357508978697</c:v>
                </c:pt>
                <c:pt idx="90">
                  <c:v>8.7151682634677492</c:v>
                </c:pt>
                <c:pt idx="91">
                  <c:v>7.9885448703467796</c:v>
                </c:pt>
                <c:pt idx="92">
                  <c:v>7.3960017450655604</c:v>
                </c:pt>
                <c:pt idx="93">
                  <c:v>9.0348335079056596</c:v>
                </c:pt>
                <c:pt idx="94">
                  <c:v>10.9290705546374</c:v>
                </c:pt>
                <c:pt idx="95">
                  <c:v>9.71759371264673</c:v>
                </c:pt>
                <c:pt idx="96">
                  <c:v>0</c:v>
                </c:pt>
                <c:pt idx="97">
                  <c:v>7.7916741936536598</c:v>
                </c:pt>
                <c:pt idx="98">
                  <c:v>6.7748119131102298</c:v>
                </c:pt>
                <c:pt idx="99">
                  <c:v>4.7139331367543704</c:v>
                </c:pt>
                <c:pt idx="100">
                  <c:v>4.0676390776998899</c:v>
                </c:pt>
                <c:pt idx="101">
                  <c:v>2.7544477207393401</c:v>
                </c:pt>
                <c:pt idx="102">
                  <c:v>2.44238383152131</c:v>
                </c:pt>
                <c:pt idx="103">
                  <c:v>2.3438222237235902</c:v>
                </c:pt>
                <c:pt idx="104">
                  <c:v>1.90988173944031</c:v>
                </c:pt>
                <c:pt idx="105">
                  <c:v>2.3239411609465601</c:v>
                </c:pt>
                <c:pt idx="106">
                  <c:v>1.91797317779133</c:v>
                </c:pt>
                <c:pt idx="107">
                  <c:v>1.44600197242243</c:v>
                </c:pt>
                <c:pt idx="108">
                  <c:v>1.6935106543027301</c:v>
                </c:pt>
                <c:pt idx="109">
                  <c:v>1.8239087642632501</c:v>
                </c:pt>
                <c:pt idx="110">
                  <c:v>1.6684200999182499</c:v>
                </c:pt>
                <c:pt idx="111">
                  <c:v>1.58653884996218</c:v>
                </c:pt>
                <c:pt idx="112">
                  <c:v>1.65186576917282</c:v>
                </c:pt>
                <c:pt idx="113">
                  <c:v>1.7035894417707</c:v>
                </c:pt>
                <c:pt idx="114">
                  <c:v>2.0953697056888898</c:v>
                </c:pt>
                <c:pt idx="115">
                  <c:v>3.0593172286344701</c:v>
                </c:pt>
                <c:pt idx="116">
                  <c:v>3.1044215222850302</c:v>
                </c:pt>
                <c:pt idx="117">
                  <c:v>3.0741778968103501</c:v>
                </c:pt>
                <c:pt idx="118">
                  <c:v>3.47554163111587</c:v>
                </c:pt>
                <c:pt idx="119">
                  <c:v>3.63175758007905</c:v>
                </c:pt>
                <c:pt idx="120">
                  <c:v>4.0095628425556402</c:v>
                </c:pt>
                <c:pt idx="121">
                  <c:v>3.4908593002887698</c:v>
                </c:pt>
                <c:pt idx="122">
                  <c:v>3.3510208699202901</c:v>
                </c:pt>
                <c:pt idx="123">
                  <c:v>3.9407215009319598</c:v>
                </c:pt>
                <c:pt idx="124">
                  <c:v>3.2942146308482299</c:v>
                </c:pt>
                <c:pt idx="125">
                  <c:v>4.6537821147298901</c:v>
                </c:pt>
                <c:pt idx="126">
                  <c:v>4.2149948217448596</c:v>
                </c:pt>
                <c:pt idx="127">
                  <c:v>3.00330110912024</c:v>
                </c:pt>
                <c:pt idx="128">
                  <c:v>2.9305974157385899</c:v>
                </c:pt>
                <c:pt idx="129">
                  <c:v>5.16285129118552</c:v>
                </c:pt>
                <c:pt idx="130">
                  <c:v>3.7595404464416</c:v>
                </c:pt>
                <c:pt idx="131">
                  <c:v>1.40821882745948</c:v>
                </c:pt>
                <c:pt idx="132">
                  <c:v>5.1014311294447303</c:v>
                </c:pt>
                <c:pt idx="133">
                  <c:v>8.92865318299223</c:v>
                </c:pt>
                <c:pt idx="134">
                  <c:v>3.1008179377146101</c:v>
                </c:pt>
                <c:pt idx="135">
                  <c:v>1.7886520917075901</c:v>
                </c:pt>
                <c:pt idx="136">
                  <c:v>8.8367379818718703</c:v>
                </c:pt>
                <c:pt idx="137">
                  <c:v>8.1526937050979296</c:v>
                </c:pt>
                <c:pt idx="138">
                  <c:v>2.8057062755221698</c:v>
                </c:pt>
                <c:pt idx="139">
                  <c:v>3.10398737512253</c:v>
                </c:pt>
                <c:pt idx="140">
                  <c:v>8.56497037032862</c:v>
                </c:pt>
                <c:pt idx="141">
                  <c:v>5.0819972124267396</c:v>
                </c:pt>
                <c:pt idx="142">
                  <c:v>5.8528024737468902</c:v>
                </c:pt>
                <c:pt idx="143">
                  <c:v>8.4561609961277195</c:v>
                </c:pt>
                <c:pt idx="144">
                  <c:v>7.7492460137927601</c:v>
                </c:pt>
                <c:pt idx="145">
                  <c:v>8.3364893061479801</c:v>
                </c:pt>
                <c:pt idx="146">
                  <c:v>10.170740091346</c:v>
                </c:pt>
                <c:pt idx="147">
                  <c:v>12.0957071166648</c:v>
                </c:pt>
                <c:pt idx="148">
                  <c:v>11.7051777764717</c:v>
                </c:pt>
                <c:pt idx="149">
                  <c:v>13.5500601750855</c:v>
                </c:pt>
                <c:pt idx="150">
                  <c:v>0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globins_R0_10_beta__K.analysis_!$A$5:$EU$5</c:f>
              <c:numCache>
                <c:formatCode>General</c:formatCode>
                <c:ptCount val="151"/>
                <c:pt idx="0">
                  <c:v>4.2518575256634596</c:v>
                </c:pt>
                <c:pt idx="1">
                  <c:v>3.27280858879082</c:v>
                </c:pt>
                <c:pt idx="2">
                  <c:v>2.7074395755713101</c:v>
                </c:pt>
                <c:pt idx="3">
                  <c:v>2.9091946221829801</c:v>
                </c:pt>
                <c:pt idx="4">
                  <c:v>1.3791567703890999</c:v>
                </c:pt>
                <c:pt idx="5">
                  <c:v>2.43291003553301</c:v>
                </c:pt>
                <c:pt idx="6">
                  <c:v>3.7567350209822399</c:v>
                </c:pt>
                <c:pt idx="7">
                  <c:v>1.5667594849480999</c:v>
                </c:pt>
                <c:pt idx="8">
                  <c:v>5.74368893893649</c:v>
                </c:pt>
                <c:pt idx="9">
                  <c:v>4.7538532997037901</c:v>
                </c:pt>
                <c:pt idx="10">
                  <c:v>2.6854403972768202</c:v>
                </c:pt>
                <c:pt idx="11">
                  <c:v>6.6443180846724799</c:v>
                </c:pt>
                <c:pt idx="12">
                  <c:v>8.7974502958933893</c:v>
                </c:pt>
                <c:pt idx="13">
                  <c:v>7.24236001479942</c:v>
                </c:pt>
                <c:pt idx="14">
                  <c:v>2.2040310210507101</c:v>
                </c:pt>
                <c:pt idx="15">
                  <c:v>8.2050678496010594</c:v>
                </c:pt>
                <c:pt idx="16">
                  <c:v>3.8050511888035299</c:v>
                </c:pt>
                <c:pt idx="17">
                  <c:v>2.46603032286338</c:v>
                </c:pt>
                <c:pt idx="18">
                  <c:v>1.1433462547333599</c:v>
                </c:pt>
                <c:pt idx="19">
                  <c:v>1.4770180199279499</c:v>
                </c:pt>
                <c:pt idx="20">
                  <c:v>2.8362672130129698</c:v>
                </c:pt>
                <c:pt idx="21">
                  <c:v>2.6594008641142901</c:v>
                </c:pt>
                <c:pt idx="22">
                  <c:v>1.90066642252869</c:v>
                </c:pt>
                <c:pt idx="23">
                  <c:v>2.38369588964034</c:v>
                </c:pt>
                <c:pt idx="24">
                  <c:v>2.2486204793064601</c:v>
                </c:pt>
                <c:pt idx="25">
                  <c:v>2.44457330061595</c:v>
                </c:pt>
                <c:pt idx="26">
                  <c:v>2.0357099199357598</c:v>
                </c:pt>
                <c:pt idx="27">
                  <c:v>1.7917043539014801</c:v>
                </c:pt>
                <c:pt idx="28">
                  <c:v>1.8831526474800599</c:v>
                </c:pt>
                <c:pt idx="29">
                  <c:v>6.3336991069386803</c:v>
                </c:pt>
                <c:pt idx="30">
                  <c:v>3.47903694835545</c:v>
                </c:pt>
                <c:pt idx="31">
                  <c:v>1.6269784248017101</c:v>
                </c:pt>
                <c:pt idx="32">
                  <c:v>5.7421124555480896</c:v>
                </c:pt>
                <c:pt idx="33">
                  <c:v>6.1718533806618199</c:v>
                </c:pt>
                <c:pt idx="34">
                  <c:v>1.6918643367220201</c:v>
                </c:pt>
                <c:pt idx="35">
                  <c:v>1.81155965031801</c:v>
                </c:pt>
                <c:pt idx="36">
                  <c:v>2.7946887806727401</c:v>
                </c:pt>
                <c:pt idx="37">
                  <c:v>3.11020704318824</c:v>
                </c:pt>
                <c:pt idx="38">
                  <c:v>2.8393383509510799</c:v>
                </c:pt>
                <c:pt idx="39">
                  <c:v>3.2849027661562098</c:v>
                </c:pt>
                <c:pt idx="40">
                  <c:v>3.98441679777806</c:v>
                </c:pt>
                <c:pt idx="41">
                  <c:v>4.8244561901692604</c:v>
                </c:pt>
                <c:pt idx="42">
                  <c:v>4.5222089553015898</c:v>
                </c:pt>
                <c:pt idx="43">
                  <c:v>5.1076132865621302</c:v>
                </c:pt>
                <c:pt idx="44">
                  <c:v>4.2220821957715398</c:v>
                </c:pt>
                <c:pt idx="45">
                  <c:v>4.36876301403115</c:v>
                </c:pt>
                <c:pt idx="46">
                  <c:v>3.9969890017026302</c:v>
                </c:pt>
                <c:pt idx="47">
                  <c:v>7.8915999769487</c:v>
                </c:pt>
                <c:pt idx="48">
                  <c:v>0</c:v>
                </c:pt>
                <c:pt idx="49">
                  <c:v>0</c:v>
                </c:pt>
                <c:pt idx="50">
                  <c:v>12.416957495598099</c:v>
                </c:pt>
                <c:pt idx="51">
                  <c:v>12.3656817213311</c:v>
                </c:pt>
                <c:pt idx="52">
                  <c:v>15.883860398958101</c:v>
                </c:pt>
                <c:pt idx="53">
                  <c:v>14.5725855733531</c:v>
                </c:pt>
                <c:pt idx="54">
                  <c:v>8.58915053538629</c:v>
                </c:pt>
                <c:pt idx="55">
                  <c:v>9.8986590418717508</c:v>
                </c:pt>
                <c:pt idx="56">
                  <c:v>12.262762137799999</c:v>
                </c:pt>
                <c:pt idx="57">
                  <c:v>6.7810680791027904</c:v>
                </c:pt>
                <c:pt idx="58">
                  <c:v>3.8534744445368099</c:v>
                </c:pt>
                <c:pt idx="59">
                  <c:v>4.4129392918830996</c:v>
                </c:pt>
                <c:pt idx="60">
                  <c:v>3.4417621518204</c:v>
                </c:pt>
                <c:pt idx="61">
                  <c:v>2.8295728028300502</c:v>
                </c:pt>
                <c:pt idx="62">
                  <c:v>3.1922778947794899</c:v>
                </c:pt>
                <c:pt idx="63">
                  <c:v>3.3921573754125398</c:v>
                </c:pt>
                <c:pt idx="64">
                  <c:v>2.7240445300248002</c:v>
                </c:pt>
                <c:pt idx="65">
                  <c:v>3.15389958922486</c:v>
                </c:pt>
                <c:pt idx="66">
                  <c:v>3.7611872113928602</c:v>
                </c:pt>
                <c:pt idx="67">
                  <c:v>3.8955029183101599</c:v>
                </c:pt>
                <c:pt idx="68">
                  <c:v>3.3811034865115501</c:v>
                </c:pt>
                <c:pt idx="69">
                  <c:v>3.94914303219233</c:v>
                </c:pt>
                <c:pt idx="70">
                  <c:v>4.4613436541915901</c:v>
                </c:pt>
                <c:pt idx="71">
                  <c:v>4.3110939443924199</c:v>
                </c:pt>
                <c:pt idx="72">
                  <c:v>4.49048950907346</c:v>
                </c:pt>
                <c:pt idx="73">
                  <c:v>5.3399845288536003</c:v>
                </c:pt>
                <c:pt idx="74">
                  <c:v>6.7514262535053504</c:v>
                </c:pt>
                <c:pt idx="75">
                  <c:v>6.0820751025028104</c:v>
                </c:pt>
                <c:pt idx="76">
                  <c:v>7.4670107455861503</c:v>
                </c:pt>
                <c:pt idx="77">
                  <c:v>7.8982456546622704</c:v>
                </c:pt>
                <c:pt idx="78">
                  <c:v>5.8853642546123401</c:v>
                </c:pt>
                <c:pt idx="79">
                  <c:v>6.7839549506404797</c:v>
                </c:pt>
                <c:pt idx="80">
                  <c:v>7.8935299689254999</c:v>
                </c:pt>
                <c:pt idx="81">
                  <c:v>6.3668100686550604</c:v>
                </c:pt>
                <c:pt idx="82">
                  <c:v>7.0585768544330598</c:v>
                </c:pt>
                <c:pt idx="83">
                  <c:v>5.0631370128206301</c:v>
                </c:pt>
                <c:pt idx="84">
                  <c:v>4.7675884023476298</c:v>
                </c:pt>
                <c:pt idx="85">
                  <c:v>6.69345066848041</c:v>
                </c:pt>
                <c:pt idx="86">
                  <c:v>5.2983710893365901</c:v>
                </c:pt>
                <c:pt idx="87">
                  <c:v>0.99700816739695997</c:v>
                </c:pt>
                <c:pt idx="88">
                  <c:v>5.3826616743215796</c:v>
                </c:pt>
                <c:pt idx="89">
                  <c:v>8.1321650608318095</c:v>
                </c:pt>
                <c:pt idx="90">
                  <c:v>8.0185183478737194</c:v>
                </c:pt>
                <c:pt idx="91">
                  <c:v>3.1247300184453599</c:v>
                </c:pt>
                <c:pt idx="92">
                  <c:v>5.7655679181487702</c:v>
                </c:pt>
                <c:pt idx="93">
                  <c:v>7.8100548590117</c:v>
                </c:pt>
                <c:pt idx="94">
                  <c:v>5.4615204854706896</c:v>
                </c:pt>
                <c:pt idx="95">
                  <c:v>4.2075523574271703</c:v>
                </c:pt>
                <c:pt idx="96">
                  <c:v>0</c:v>
                </c:pt>
                <c:pt idx="97">
                  <c:v>4.2879974027971102</c:v>
                </c:pt>
                <c:pt idx="98">
                  <c:v>5.4403782444360598</c:v>
                </c:pt>
                <c:pt idx="99">
                  <c:v>5.2089526918801496</c:v>
                </c:pt>
                <c:pt idx="100">
                  <c:v>7.5154316614723697</c:v>
                </c:pt>
                <c:pt idx="101">
                  <c:v>3.7620000208843898</c:v>
                </c:pt>
                <c:pt idx="102">
                  <c:v>3.17295707041737</c:v>
                </c:pt>
                <c:pt idx="103">
                  <c:v>3.5327461085944099</c:v>
                </c:pt>
                <c:pt idx="104">
                  <c:v>3.1526415848256502</c:v>
                </c:pt>
                <c:pt idx="105">
                  <c:v>2.8837462228369199</c:v>
                </c:pt>
                <c:pt idx="106">
                  <c:v>2.2538375577213201</c:v>
                </c:pt>
                <c:pt idx="107">
                  <c:v>2.1950352479098001</c:v>
                </c:pt>
                <c:pt idx="108">
                  <c:v>2.2493941429447299</c:v>
                </c:pt>
                <c:pt idx="109">
                  <c:v>2.2096938060668698</c:v>
                </c:pt>
                <c:pt idx="110">
                  <c:v>2.1194988050146701</c:v>
                </c:pt>
                <c:pt idx="111">
                  <c:v>2.86416432568498</c:v>
                </c:pt>
                <c:pt idx="112">
                  <c:v>2.6790530489393398</c:v>
                </c:pt>
                <c:pt idx="113">
                  <c:v>4.6735497511777497</c:v>
                </c:pt>
                <c:pt idx="114">
                  <c:v>7.4041753161271604</c:v>
                </c:pt>
                <c:pt idx="115">
                  <c:v>10.7216318367048</c:v>
                </c:pt>
                <c:pt idx="116">
                  <c:v>10.069959528255801</c:v>
                </c:pt>
                <c:pt idx="117">
                  <c:v>11.023014552234599</c:v>
                </c:pt>
                <c:pt idx="118">
                  <c:v>12.3198104132378</c:v>
                </c:pt>
                <c:pt idx="119">
                  <c:v>12.8073210888025</c:v>
                </c:pt>
                <c:pt idx="120">
                  <c:v>16.024191147591502</c:v>
                </c:pt>
                <c:pt idx="121">
                  <c:v>10.681545503994901</c:v>
                </c:pt>
                <c:pt idx="122">
                  <c:v>9.5622738118525792</c:v>
                </c:pt>
                <c:pt idx="123">
                  <c:v>14.211341450992601</c:v>
                </c:pt>
                <c:pt idx="124">
                  <c:v>10.757609114556001</c:v>
                </c:pt>
                <c:pt idx="125">
                  <c:v>7.7067587296221003</c:v>
                </c:pt>
                <c:pt idx="126">
                  <c:v>6.9997538595936799</c:v>
                </c:pt>
                <c:pt idx="127">
                  <c:v>6.7669243227582996</c:v>
                </c:pt>
                <c:pt idx="128">
                  <c:v>3.33769764282787</c:v>
                </c:pt>
                <c:pt idx="129">
                  <c:v>2.2477016420478302</c:v>
                </c:pt>
                <c:pt idx="130">
                  <c:v>2.57982533364591</c:v>
                </c:pt>
                <c:pt idx="131">
                  <c:v>1.6815038928996799</c:v>
                </c:pt>
                <c:pt idx="132">
                  <c:v>2.2409017367173201</c:v>
                </c:pt>
                <c:pt idx="133">
                  <c:v>5.0652805238204301</c:v>
                </c:pt>
                <c:pt idx="134">
                  <c:v>4.0244831523354803</c:v>
                </c:pt>
                <c:pt idx="135">
                  <c:v>4.8829850048313901</c:v>
                </c:pt>
                <c:pt idx="136">
                  <c:v>6.5699880641364601</c:v>
                </c:pt>
                <c:pt idx="137">
                  <c:v>5.7165097699877396</c:v>
                </c:pt>
                <c:pt idx="138">
                  <c:v>8.8305544319470393</c:v>
                </c:pt>
                <c:pt idx="139">
                  <c:v>12.8513129885577</c:v>
                </c:pt>
                <c:pt idx="140">
                  <c:v>10.5308795835588</c:v>
                </c:pt>
                <c:pt idx="141">
                  <c:v>8.6540033908449594</c:v>
                </c:pt>
                <c:pt idx="142">
                  <c:v>12.6119757654811</c:v>
                </c:pt>
                <c:pt idx="143">
                  <c:v>18.414592203148</c:v>
                </c:pt>
                <c:pt idx="144">
                  <c:v>12.8124422778594</c:v>
                </c:pt>
                <c:pt idx="145">
                  <c:v>12.6903054491113</c:v>
                </c:pt>
                <c:pt idx="146">
                  <c:v>17.419580060664899</c:v>
                </c:pt>
                <c:pt idx="147">
                  <c:v>23.497037271877399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globins_R0_10_beta__K.analysis_!$A$6:$EU$6</c:f>
              <c:numCache>
                <c:formatCode>General</c:formatCode>
                <c:ptCount val="151"/>
                <c:pt idx="0">
                  <c:v>4.1317894865957596</c:v>
                </c:pt>
                <c:pt idx="1">
                  <c:v>3.2541168654924899</c:v>
                </c:pt>
                <c:pt idx="2">
                  <c:v>2.7449981991075001</c:v>
                </c:pt>
                <c:pt idx="3">
                  <c:v>2.6536743868383699</c:v>
                </c:pt>
                <c:pt idx="4">
                  <c:v>1.74981280128644</c:v>
                </c:pt>
                <c:pt idx="5">
                  <c:v>2.2110068330320298</c:v>
                </c:pt>
                <c:pt idx="6">
                  <c:v>3.7888864193716301</c:v>
                </c:pt>
                <c:pt idx="7">
                  <c:v>1.43352713096054</c:v>
                </c:pt>
                <c:pt idx="8">
                  <c:v>3.83226369530749</c:v>
                </c:pt>
                <c:pt idx="9">
                  <c:v>3.6573280890189799</c:v>
                </c:pt>
                <c:pt idx="10">
                  <c:v>2.36897729711833</c:v>
                </c:pt>
                <c:pt idx="11">
                  <c:v>4.3765886832919998</c:v>
                </c:pt>
                <c:pt idx="12">
                  <c:v>6.2311184627308602</c:v>
                </c:pt>
                <c:pt idx="13">
                  <c:v>6.5327113588647503</c:v>
                </c:pt>
                <c:pt idx="14">
                  <c:v>7.7071056731439098</c:v>
                </c:pt>
                <c:pt idx="15">
                  <c:v>9.7223023025053692</c:v>
                </c:pt>
                <c:pt idx="16">
                  <c:v>6.9542535011924498</c:v>
                </c:pt>
                <c:pt idx="17">
                  <c:v>8.2841705049309091</c:v>
                </c:pt>
                <c:pt idx="18">
                  <c:v>10.8799156888872</c:v>
                </c:pt>
                <c:pt idx="19">
                  <c:v>10.345886779459899</c:v>
                </c:pt>
                <c:pt idx="20">
                  <c:v>8.0653272022258804</c:v>
                </c:pt>
                <c:pt idx="21">
                  <c:v>9.9190162353679305</c:v>
                </c:pt>
                <c:pt idx="22">
                  <c:v>10.0659842892789</c:v>
                </c:pt>
                <c:pt idx="23">
                  <c:v>7.1810848060173402</c:v>
                </c:pt>
                <c:pt idx="24">
                  <c:v>7.3760154893765497</c:v>
                </c:pt>
                <c:pt idx="25">
                  <c:v>10.556638160207299</c:v>
                </c:pt>
                <c:pt idx="26">
                  <c:v>4.4244218848928201</c:v>
                </c:pt>
                <c:pt idx="27">
                  <c:v>2.3507417170749898</c:v>
                </c:pt>
                <c:pt idx="28">
                  <c:v>3.3366217163923499</c:v>
                </c:pt>
                <c:pt idx="29">
                  <c:v>4.4102453922357601</c:v>
                </c:pt>
                <c:pt idx="30">
                  <c:v>1.73978260323287</c:v>
                </c:pt>
                <c:pt idx="31">
                  <c:v>1.2157169006979001</c:v>
                </c:pt>
                <c:pt idx="32">
                  <c:v>2.3717687505172802</c:v>
                </c:pt>
                <c:pt idx="33">
                  <c:v>2.6590644099888499</c:v>
                </c:pt>
                <c:pt idx="34">
                  <c:v>0.98194831437640895</c:v>
                </c:pt>
                <c:pt idx="35">
                  <c:v>0.94806331337358896</c:v>
                </c:pt>
                <c:pt idx="36">
                  <c:v>0.86490845354642198</c:v>
                </c:pt>
                <c:pt idx="37">
                  <c:v>0.81207765165064005</c:v>
                </c:pt>
                <c:pt idx="38">
                  <c:v>0.91133181414144904</c:v>
                </c:pt>
                <c:pt idx="39">
                  <c:v>2.5415032868725298</c:v>
                </c:pt>
                <c:pt idx="40">
                  <c:v>3.2076603541048798</c:v>
                </c:pt>
                <c:pt idx="41">
                  <c:v>3.10333490437647</c:v>
                </c:pt>
                <c:pt idx="42">
                  <c:v>3.7878682993653801</c:v>
                </c:pt>
                <c:pt idx="43">
                  <c:v>4.3746016530693899</c:v>
                </c:pt>
                <c:pt idx="44">
                  <c:v>6.7712239498522502</c:v>
                </c:pt>
                <c:pt idx="45">
                  <c:v>7.4537183853916096</c:v>
                </c:pt>
                <c:pt idx="46">
                  <c:v>3.8106809809414099</c:v>
                </c:pt>
                <c:pt idx="47">
                  <c:v>6.7285203587483302</c:v>
                </c:pt>
                <c:pt idx="48">
                  <c:v>0</c:v>
                </c:pt>
                <c:pt idx="49">
                  <c:v>0</c:v>
                </c:pt>
                <c:pt idx="50">
                  <c:v>10.7386085598432</c:v>
                </c:pt>
                <c:pt idx="51">
                  <c:v>9.9080399269712807</c:v>
                </c:pt>
                <c:pt idx="52">
                  <c:v>14.2601770817942</c:v>
                </c:pt>
                <c:pt idx="53">
                  <c:v>14.545296346731501</c:v>
                </c:pt>
                <c:pt idx="54">
                  <c:v>11.3208322411214</c:v>
                </c:pt>
                <c:pt idx="55">
                  <c:v>12.254511498498299</c:v>
                </c:pt>
                <c:pt idx="56">
                  <c:v>16.672952940067301</c:v>
                </c:pt>
                <c:pt idx="57">
                  <c:v>16.7253029557369</c:v>
                </c:pt>
                <c:pt idx="58">
                  <c:v>16.796719752451502</c:v>
                </c:pt>
                <c:pt idx="59">
                  <c:v>15.320290882008701</c:v>
                </c:pt>
                <c:pt idx="60">
                  <c:v>12.593009890198401</c:v>
                </c:pt>
                <c:pt idx="61">
                  <c:v>12.6874035925727</c:v>
                </c:pt>
                <c:pt idx="62">
                  <c:v>14.7485258245081</c:v>
                </c:pt>
                <c:pt idx="63">
                  <c:v>10.2790680124858</c:v>
                </c:pt>
                <c:pt idx="64">
                  <c:v>9.2374225879520804</c:v>
                </c:pt>
                <c:pt idx="65">
                  <c:v>9.8751172509606295</c:v>
                </c:pt>
                <c:pt idx="66">
                  <c:v>9.4194459666783192</c:v>
                </c:pt>
                <c:pt idx="67">
                  <c:v>8.2730461177269596</c:v>
                </c:pt>
                <c:pt idx="68">
                  <c:v>6.2846995416873197</c:v>
                </c:pt>
                <c:pt idx="69">
                  <c:v>7.5916694083971601</c:v>
                </c:pt>
                <c:pt idx="70">
                  <c:v>3.32948424644949</c:v>
                </c:pt>
                <c:pt idx="71">
                  <c:v>3.2991089077660498</c:v>
                </c:pt>
                <c:pt idx="72">
                  <c:v>6.94066639841341</c:v>
                </c:pt>
                <c:pt idx="73">
                  <c:v>4.4315722152089201</c:v>
                </c:pt>
                <c:pt idx="74">
                  <c:v>4.9377937847015199</c:v>
                </c:pt>
                <c:pt idx="75">
                  <c:v>4.5582814665894702</c:v>
                </c:pt>
                <c:pt idx="76">
                  <c:v>5.45227013591618</c:v>
                </c:pt>
                <c:pt idx="77">
                  <c:v>6.2618142590052104</c:v>
                </c:pt>
                <c:pt idx="78">
                  <c:v>5.0330680696260099</c:v>
                </c:pt>
                <c:pt idx="79">
                  <c:v>6.1086173279310296</c:v>
                </c:pt>
                <c:pt idx="80">
                  <c:v>6.7195812708581499</c:v>
                </c:pt>
                <c:pt idx="81">
                  <c:v>5.4599494815809599</c:v>
                </c:pt>
                <c:pt idx="82">
                  <c:v>5.4980067237886701</c:v>
                </c:pt>
                <c:pt idx="83">
                  <c:v>4.3685190600703603</c:v>
                </c:pt>
                <c:pt idx="84">
                  <c:v>4.5093522416906202</c:v>
                </c:pt>
                <c:pt idx="85">
                  <c:v>4.5872211585827101</c:v>
                </c:pt>
                <c:pt idx="86">
                  <c:v>4.3019457198225304</c:v>
                </c:pt>
                <c:pt idx="87">
                  <c:v>3.28960026102401</c:v>
                </c:pt>
                <c:pt idx="88">
                  <c:v>4.8246818603383197</c:v>
                </c:pt>
                <c:pt idx="89">
                  <c:v>9.3154293907911292</c:v>
                </c:pt>
                <c:pt idx="90">
                  <c:v>9.3207196371758698</c:v>
                </c:pt>
                <c:pt idx="91">
                  <c:v>5.9867105826057001</c:v>
                </c:pt>
                <c:pt idx="92">
                  <c:v>7.5208098064724602</c:v>
                </c:pt>
                <c:pt idx="93">
                  <c:v>14.275252218652099</c:v>
                </c:pt>
                <c:pt idx="94">
                  <c:v>9.8223788392091809</c:v>
                </c:pt>
                <c:pt idx="95">
                  <c:v>7.2225782450329996</c:v>
                </c:pt>
                <c:pt idx="96">
                  <c:v>0</c:v>
                </c:pt>
                <c:pt idx="97">
                  <c:v>5.95946373574699</c:v>
                </c:pt>
                <c:pt idx="98">
                  <c:v>7.0921488954990197</c:v>
                </c:pt>
                <c:pt idx="99">
                  <c:v>6.2595703741297797</c:v>
                </c:pt>
                <c:pt idx="100">
                  <c:v>5.3452080665484996</c:v>
                </c:pt>
                <c:pt idx="101">
                  <c:v>2.89822421442374</c:v>
                </c:pt>
                <c:pt idx="102">
                  <c:v>1.7399961269609201</c:v>
                </c:pt>
                <c:pt idx="103">
                  <c:v>2.5860470754886999</c:v>
                </c:pt>
                <c:pt idx="104">
                  <c:v>2.1548146061139302</c:v>
                </c:pt>
                <c:pt idx="105">
                  <c:v>1.48648184310409</c:v>
                </c:pt>
                <c:pt idx="106">
                  <c:v>1.2783987880796399</c:v>
                </c:pt>
                <c:pt idx="107">
                  <c:v>1.76696922722358</c:v>
                </c:pt>
                <c:pt idx="108">
                  <c:v>1.4377457092266701</c:v>
                </c:pt>
                <c:pt idx="109">
                  <c:v>1.25669343019207</c:v>
                </c:pt>
                <c:pt idx="110">
                  <c:v>1.47270278017018</c:v>
                </c:pt>
                <c:pt idx="111">
                  <c:v>2.1938731921638301</c:v>
                </c:pt>
                <c:pt idx="112">
                  <c:v>1.8083999610925301</c:v>
                </c:pt>
                <c:pt idx="113">
                  <c:v>2.7815273476120002</c:v>
                </c:pt>
                <c:pt idx="114">
                  <c:v>4.24277657402199</c:v>
                </c:pt>
                <c:pt idx="115">
                  <c:v>6.9219682438908698</c:v>
                </c:pt>
                <c:pt idx="116">
                  <c:v>7.1905195674754498</c:v>
                </c:pt>
                <c:pt idx="117">
                  <c:v>7.7142814774617996</c:v>
                </c:pt>
                <c:pt idx="118">
                  <c:v>8.5588755198753592</c:v>
                </c:pt>
                <c:pt idx="119">
                  <c:v>8.3925128442688006</c:v>
                </c:pt>
                <c:pt idx="120">
                  <c:v>10.4853538877734</c:v>
                </c:pt>
                <c:pt idx="121">
                  <c:v>6.8770861053715802</c:v>
                </c:pt>
                <c:pt idx="122">
                  <c:v>6.2211343298955901</c:v>
                </c:pt>
                <c:pt idx="123">
                  <c:v>9.4301340220659</c:v>
                </c:pt>
                <c:pt idx="124">
                  <c:v>6.5315036418616099</c:v>
                </c:pt>
                <c:pt idx="125">
                  <c:v>5.0666413809102098</c:v>
                </c:pt>
                <c:pt idx="126">
                  <c:v>5.3035914510872404</c:v>
                </c:pt>
                <c:pt idx="127">
                  <c:v>4.2495102555860997</c:v>
                </c:pt>
                <c:pt idx="128">
                  <c:v>2.85678340324435</c:v>
                </c:pt>
                <c:pt idx="129">
                  <c:v>2.53413709745239</c:v>
                </c:pt>
                <c:pt idx="130">
                  <c:v>2.6191200040924798</c:v>
                </c:pt>
                <c:pt idx="131">
                  <c:v>2.1074852419251302</c:v>
                </c:pt>
                <c:pt idx="132">
                  <c:v>2.84582815172209</c:v>
                </c:pt>
                <c:pt idx="133">
                  <c:v>3.7119211144297002</c:v>
                </c:pt>
                <c:pt idx="134">
                  <c:v>2.33684884591203</c:v>
                </c:pt>
                <c:pt idx="135">
                  <c:v>2.1153925269012799</c:v>
                </c:pt>
                <c:pt idx="136">
                  <c:v>4.2259798340896397</c:v>
                </c:pt>
                <c:pt idx="137">
                  <c:v>3.8835127258442501</c:v>
                </c:pt>
                <c:pt idx="138">
                  <c:v>5.8634242858165901</c:v>
                </c:pt>
                <c:pt idx="139">
                  <c:v>10.209876585135801</c:v>
                </c:pt>
                <c:pt idx="140">
                  <c:v>14.1294954895864</c:v>
                </c:pt>
                <c:pt idx="141">
                  <c:v>12.1952324461472</c:v>
                </c:pt>
                <c:pt idx="142">
                  <c:v>14.683532765599001</c:v>
                </c:pt>
                <c:pt idx="143">
                  <c:v>22.901140821638201</c:v>
                </c:pt>
                <c:pt idx="144">
                  <c:v>16.403213294892101</c:v>
                </c:pt>
                <c:pt idx="145">
                  <c:v>15.948252680316999</c:v>
                </c:pt>
                <c:pt idx="146">
                  <c:v>28.099635577261299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4"/>
          <c:order val="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globins_R0_10_beta__K.analysis_!$A$7:$EU$7</c:f>
              <c:numCache>
                <c:formatCode>General</c:formatCode>
                <c:ptCount val="151"/>
                <c:pt idx="0">
                  <c:v>0.22558519587568601</c:v>
                </c:pt>
                <c:pt idx="1">
                  <c:v>0.320505563164663</c:v>
                </c:pt>
                <c:pt idx="2">
                  <c:v>0.329085989340482</c:v>
                </c:pt>
                <c:pt idx="3">
                  <c:v>0.33008615429566301</c:v>
                </c:pt>
                <c:pt idx="4">
                  <c:v>0.33318832311940599</c:v>
                </c:pt>
                <c:pt idx="5">
                  <c:v>0.34889496056484698</c:v>
                </c:pt>
                <c:pt idx="6">
                  <c:v>0.360609280812699</c:v>
                </c:pt>
                <c:pt idx="7">
                  <c:v>0.371902155941782</c:v>
                </c:pt>
                <c:pt idx="8">
                  <c:v>0.42903509030099501</c:v>
                </c:pt>
                <c:pt idx="9">
                  <c:v>0.36658560135984303</c:v>
                </c:pt>
                <c:pt idx="10">
                  <c:v>0.35712877381499603</c:v>
                </c:pt>
                <c:pt idx="11">
                  <c:v>0.427233088124227</c:v>
                </c:pt>
                <c:pt idx="12">
                  <c:v>0.553452319908048</c:v>
                </c:pt>
                <c:pt idx="13">
                  <c:v>0.35139506709135498</c:v>
                </c:pt>
                <c:pt idx="14">
                  <c:v>0.26672329496758801</c:v>
                </c:pt>
                <c:pt idx="15">
                  <c:v>0.325586540161594</c:v>
                </c:pt>
                <c:pt idx="16">
                  <c:v>0.22958727122865799</c:v>
                </c:pt>
                <c:pt idx="17">
                  <c:v>0.204528336440185</c:v>
                </c:pt>
                <c:pt idx="18">
                  <c:v>0.13621452222441199</c:v>
                </c:pt>
                <c:pt idx="19">
                  <c:v>0.17294411981984001</c:v>
                </c:pt>
                <c:pt idx="20">
                  <c:v>0.200914158213993</c:v>
                </c:pt>
                <c:pt idx="21">
                  <c:v>0.200461432535055</c:v>
                </c:pt>
                <c:pt idx="22">
                  <c:v>0.19873264952067801</c:v>
                </c:pt>
                <c:pt idx="23">
                  <c:v>0.16128787680461501</c:v>
                </c:pt>
                <c:pt idx="24">
                  <c:v>0.17031663016261001</c:v>
                </c:pt>
                <c:pt idx="25">
                  <c:v>0.234874280524943</c:v>
                </c:pt>
                <c:pt idx="26">
                  <c:v>0.16809939739920701</c:v>
                </c:pt>
                <c:pt idx="27">
                  <c:v>0.14294080320733199</c:v>
                </c:pt>
                <c:pt idx="28">
                  <c:v>0.17051554005099701</c:v>
                </c:pt>
                <c:pt idx="29">
                  <c:v>0.19040341317154699</c:v>
                </c:pt>
                <c:pt idx="30">
                  <c:v>0.16820997779966301</c:v>
                </c:pt>
                <c:pt idx="31">
                  <c:v>0.16844286967901001</c:v>
                </c:pt>
                <c:pt idx="32">
                  <c:v>0.23113935617020601</c:v>
                </c:pt>
                <c:pt idx="33">
                  <c:v>0.17501764662366001</c:v>
                </c:pt>
                <c:pt idx="34">
                  <c:v>0.161838918518101</c:v>
                </c:pt>
                <c:pt idx="35">
                  <c:v>0.18061932816906301</c:v>
                </c:pt>
                <c:pt idx="36">
                  <c:v>0.24808085654478801</c:v>
                </c:pt>
                <c:pt idx="37">
                  <c:v>0.25103279510853099</c:v>
                </c:pt>
                <c:pt idx="38">
                  <c:v>0.22322801064564499</c:v>
                </c:pt>
                <c:pt idx="39">
                  <c:v>0.27499061893703303</c:v>
                </c:pt>
                <c:pt idx="40">
                  <c:v>0.31961443689720598</c:v>
                </c:pt>
                <c:pt idx="41">
                  <c:v>0.29197817745017901</c:v>
                </c:pt>
                <c:pt idx="42">
                  <c:v>0.33669181683685501</c:v>
                </c:pt>
                <c:pt idx="43">
                  <c:v>0.39262834954532899</c:v>
                </c:pt>
                <c:pt idx="44">
                  <c:v>0.34793194098220698</c:v>
                </c:pt>
                <c:pt idx="45">
                  <c:v>0.33129801550911497</c:v>
                </c:pt>
                <c:pt idx="46">
                  <c:v>0.31318286399970102</c:v>
                </c:pt>
                <c:pt idx="47">
                  <c:v>0.35038267187051197</c:v>
                </c:pt>
                <c:pt idx="48">
                  <c:v>0.33895810013678401</c:v>
                </c:pt>
                <c:pt idx="49">
                  <c:v>0.341008980932964</c:v>
                </c:pt>
                <c:pt idx="50">
                  <c:v>0.28125677924564402</c:v>
                </c:pt>
                <c:pt idx="51">
                  <c:v>0.24373728538630399</c:v>
                </c:pt>
                <c:pt idx="52">
                  <c:v>0.28183983463929702</c:v>
                </c:pt>
                <c:pt idx="53">
                  <c:v>0.30928732016291799</c:v>
                </c:pt>
                <c:pt idx="54">
                  <c:v>0.34061355101798402</c:v>
                </c:pt>
                <c:pt idx="55">
                  <c:v>0.26684284336369102</c:v>
                </c:pt>
                <c:pt idx="56">
                  <c:v>0.33344408062032399</c:v>
                </c:pt>
                <c:pt idx="57">
                  <c:v>0.33642868164904499</c:v>
                </c:pt>
                <c:pt idx="58">
                  <c:v>0.33174490606208601</c:v>
                </c:pt>
                <c:pt idx="59">
                  <c:v>0.356125188946044</c:v>
                </c:pt>
                <c:pt idx="60">
                  <c:v>0.29490159617851303</c:v>
                </c:pt>
                <c:pt idx="61">
                  <c:v>0.27533944800655302</c:v>
                </c:pt>
                <c:pt idx="62">
                  <c:v>0.29941720101256403</c:v>
                </c:pt>
                <c:pt idx="63">
                  <c:v>0.27431833046739401</c:v>
                </c:pt>
                <c:pt idx="64">
                  <c:v>0.231331273879543</c:v>
                </c:pt>
                <c:pt idx="65">
                  <c:v>0.205532518505253</c:v>
                </c:pt>
                <c:pt idx="66">
                  <c:v>0.205743989273204</c:v>
                </c:pt>
                <c:pt idx="67">
                  <c:v>0.21100094000608099</c:v>
                </c:pt>
                <c:pt idx="68">
                  <c:v>0.18813516565529401</c:v>
                </c:pt>
                <c:pt idx="69">
                  <c:v>0.21633524292503101</c:v>
                </c:pt>
                <c:pt idx="70">
                  <c:v>0.225525286496191</c:v>
                </c:pt>
                <c:pt idx="71">
                  <c:v>0.19949082135860399</c:v>
                </c:pt>
                <c:pt idx="72">
                  <c:v>0.196046725264619</c:v>
                </c:pt>
                <c:pt idx="73">
                  <c:v>0.200451105185843</c:v>
                </c:pt>
                <c:pt idx="74">
                  <c:v>0.23098766867687401</c:v>
                </c:pt>
                <c:pt idx="75">
                  <c:v>0.26845509299388998</c:v>
                </c:pt>
                <c:pt idx="76">
                  <c:v>0.27990022015661897</c:v>
                </c:pt>
                <c:pt idx="77">
                  <c:v>0.28521783225670699</c:v>
                </c:pt>
                <c:pt idx="78">
                  <c:v>0.28562308850010598</c:v>
                </c:pt>
                <c:pt idx="79">
                  <c:v>0.22940489050978999</c:v>
                </c:pt>
                <c:pt idx="80">
                  <c:v>0.265638162890519</c:v>
                </c:pt>
                <c:pt idx="81">
                  <c:v>0.25552959860645602</c:v>
                </c:pt>
                <c:pt idx="82">
                  <c:v>0.256455664702463</c:v>
                </c:pt>
                <c:pt idx="83">
                  <c:v>0.21989032600321301</c:v>
                </c:pt>
                <c:pt idx="84">
                  <c:v>0.21575144456571399</c:v>
                </c:pt>
                <c:pt idx="85">
                  <c:v>0.16768435022814401</c:v>
                </c:pt>
                <c:pt idx="86">
                  <c:v>0.16587780704205099</c:v>
                </c:pt>
                <c:pt idx="87">
                  <c:v>0.14806578045621099</c:v>
                </c:pt>
                <c:pt idx="88">
                  <c:v>0.14486709061259501</c:v>
                </c:pt>
                <c:pt idx="89">
                  <c:v>0.128845722503687</c:v>
                </c:pt>
                <c:pt idx="90">
                  <c:v>0.14649606343579399</c:v>
                </c:pt>
                <c:pt idx="91">
                  <c:v>0.120730352696285</c:v>
                </c:pt>
                <c:pt idx="92">
                  <c:v>0.11721874729331</c:v>
                </c:pt>
                <c:pt idx="93">
                  <c:v>0.15114681075243799</c:v>
                </c:pt>
                <c:pt idx="94">
                  <c:v>0.13468091966707099</c:v>
                </c:pt>
                <c:pt idx="95">
                  <c:v>0.103812506212917</c:v>
                </c:pt>
                <c:pt idx="96">
                  <c:v>0.10117328907128301</c:v>
                </c:pt>
                <c:pt idx="97">
                  <c:v>0.10056125296119001</c:v>
                </c:pt>
                <c:pt idx="98">
                  <c:v>0.12499176513917799</c:v>
                </c:pt>
                <c:pt idx="99">
                  <c:v>0.12991686557902199</c:v>
                </c:pt>
                <c:pt idx="100">
                  <c:v>0.12784783678878101</c:v>
                </c:pt>
                <c:pt idx="101">
                  <c:v>0.13349478757223501</c:v>
                </c:pt>
                <c:pt idx="102">
                  <c:v>0.15803333753609</c:v>
                </c:pt>
                <c:pt idx="103">
                  <c:v>0.11455612179021001</c:v>
                </c:pt>
                <c:pt idx="104">
                  <c:v>0.111990152334315</c:v>
                </c:pt>
                <c:pt idx="105">
                  <c:v>0.150988446928015</c:v>
                </c:pt>
                <c:pt idx="106">
                  <c:v>0.131509621184874</c:v>
                </c:pt>
                <c:pt idx="107">
                  <c:v>0.155993060201955</c:v>
                </c:pt>
                <c:pt idx="108">
                  <c:v>0.13515545524584699</c:v>
                </c:pt>
                <c:pt idx="109">
                  <c:v>0.130999605660962</c:v>
                </c:pt>
                <c:pt idx="110">
                  <c:v>0.173905960410833</c:v>
                </c:pt>
                <c:pt idx="111">
                  <c:v>0.24781453413409599</c:v>
                </c:pt>
                <c:pt idx="112">
                  <c:v>0.17681008549055999</c:v>
                </c:pt>
                <c:pt idx="113">
                  <c:v>0.26257307988651302</c:v>
                </c:pt>
                <c:pt idx="114">
                  <c:v>0.37044170610835397</c:v>
                </c:pt>
                <c:pt idx="115">
                  <c:v>0.488058525218935</c:v>
                </c:pt>
                <c:pt idx="116">
                  <c:v>0.55031355451727104</c:v>
                </c:pt>
                <c:pt idx="117">
                  <c:v>0.543676968568227</c:v>
                </c:pt>
                <c:pt idx="118">
                  <c:v>0.56695353279355798</c:v>
                </c:pt>
                <c:pt idx="119">
                  <c:v>0.59630001171076796</c:v>
                </c:pt>
                <c:pt idx="120">
                  <c:v>0.74983272160828696</c:v>
                </c:pt>
                <c:pt idx="121">
                  <c:v>0.55261442671530603</c:v>
                </c:pt>
                <c:pt idx="122">
                  <c:v>0.54275519051583798</c:v>
                </c:pt>
                <c:pt idx="123">
                  <c:v>0.65380092828856795</c:v>
                </c:pt>
                <c:pt idx="124">
                  <c:v>0.56336329542206898</c:v>
                </c:pt>
                <c:pt idx="125">
                  <c:v>0.45956392410665098</c:v>
                </c:pt>
                <c:pt idx="126">
                  <c:v>0.53257436495597699</c:v>
                </c:pt>
                <c:pt idx="127">
                  <c:v>0.41681771847232302</c:v>
                </c:pt>
                <c:pt idx="128">
                  <c:v>0.29423401199641203</c:v>
                </c:pt>
                <c:pt idx="129">
                  <c:v>0.32416146893408199</c:v>
                </c:pt>
                <c:pt idx="130">
                  <c:v>0.266745650655555</c:v>
                </c:pt>
                <c:pt idx="131">
                  <c:v>0.218631496453882</c:v>
                </c:pt>
                <c:pt idx="132">
                  <c:v>0.258656680160821</c:v>
                </c:pt>
                <c:pt idx="133">
                  <c:v>0.23947181065852799</c:v>
                </c:pt>
                <c:pt idx="134">
                  <c:v>0.16418568276843301</c:v>
                </c:pt>
                <c:pt idx="135">
                  <c:v>0.160214725317149</c:v>
                </c:pt>
                <c:pt idx="136">
                  <c:v>0.19815992549991501</c:v>
                </c:pt>
                <c:pt idx="137">
                  <c:v>0.13029234004968199</c:v>
                </c:pt>
                <c:pt idx="138">
                  <c:v>8.7130934555391004E-2</c:v>
                </c:pt>
                <c:pt idx="139">
                  <c:v>9.9510206829885997E-2</c:v>
                </c:pt>
                <c:pt idx="140">
                  <c:v>0.19344267425922801</c:v>
                </c:pt>
                <c:pt idx="141">
                  <c:v>0.142106353237821</c:v>
                </c:pt>
                <c:pt idx="142">
                  <c:v>0.16986227325318001</c:v>
                </c:pt>
                <c:pt idx="143">
                  <c:v>0.21173355625516099</c:v>
                </c:pt>
                <c:pt idx="144">
                  <c:v>0.19297579888553901</c:v>
                </c:pt>
                <c:pt idx="145">
                  <c:v>0.18582445661475699</c:v>
                </c:pt>
                <c:pt idx="146">
                  <c:v>0.24605100161764201</c:v>
                </c:pt>
                <c:pt idx="147">
                  <c:v>0.29083062278751598</c:v>
                </c:pt>
                <c:pt idx="148">
                  <c:v>0.229488839597382</c:v>
                </c:pt>
                <c:pt idx="149">
                  <c:v>0.28616773930670403</c:v>
                </c:pt>
                <c:pt idx="150">
                  <c:v>0.21054797105153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globins_R0_10_beta__K.analysis_!$A$8:$EU$8</c:f>
              <c:numCache>
                <c:formatCode>General</c:formatCode>
                <c:ptCount val="151"/>
                <c:pt idx="0">
                  <c:v>0.12792511161599401</c:v>
                </c:pt>
                <c:pt idx="1">
                  <c:v>0.167820145647368</c:v>
                </c:pt>
                <c:pt idx="2">
                  <c:v>0.202159929760486</c:v>
                </c:pt>
                <c:pt idx="3">
                  <c:v>0.17146262973749901</c:v>
                </c:pt>
                <c:pt idx="4">
                  <c:v>0.26307662455450198</c:v>
                </c:pt>
                <c:pt idx="5">
                  <c:v>0.23537640182540501</c:v>
                </c:pt>
                <c:pt idx="6">
                  <c:v>0.21081814210050001</c:v>
                </c:pt>
                <c:pt idx="7">
                  <c:v>0.23716963850538</c:v>
                </c:pt>
                <c:pt idx="8">
                  <c:v>0.28117150864368601</c:v>
                </c:pt>
                <c:pt idx="9">
                  <c:v>0.233628879692964</c:v>
                </c:pt>
                <c:pt idx="10">
                  <c:v>0.21354021562592199</c:v>
                </c:pt>
                <c:pt idx="11">
                  <c:v>0.27736178783192</c:v>
                </c:pt>
                <c:pt idx="12">
                  <c:v>0.45677722126453701</c:v>
                </c:pt>
                <c:pt idx="13">
                  <c:v>0.251433081229123</c:v>
                </c:pt>
                <c:pt idx="14">
                  <c:v>0.21969295477725401</c:v>
                </c:pt>
                <c:pt idx="15">
                  <c:v>0.383439810962169</c:v>
                </c:pt>
                <c:pt idx="16">
                  <c:v>0.29656739447672598</c:v>
                </c:pt>
                <c:pt idx="17">
                  <c:v>0.199415399037317</c:v>
                </c:pt>
                <c:pt idx="18">
                  <c:v>0.24253371842865301</c:v>
                </c:pt>
                <c:pt idx="19">
                  <c:v>0.26120845981163399</c:v>
                </c:pt>
                <c:pt idx="20">
                  <c:v>0.219883922210864</c:v>
                </c:pt>
                <c:pt idx="21">
                  <c:v>0.230245273098442</c:v>
                </c:pt>
                <c:pt idx="22">
                  <c:v>0.272112895873589</c:v>
                </c:pt>
                <c:pt idx="23">
                  <c:v>0.262039641531576</c:v>
                </c:pt>
                <c:pt idx="24">
                  <c:v>0.20334005970028199</c:v>
                </c:pt>
                <c:pt idx="25">
                  <c:v>0.17273351596654599</c:v>
                </c:pt>
                <c:pt idx="26">
                  <c:v>0.22033760408349001</c:v>
                </c:pt>
                <c:pt idx="27">
                  <c:v>0.164646058334808</c:v>
                </c:pt>
                <c:pt idx="28">
                  <c:v>0.162807198330951</c:v>
                </c:pt>
                <c:pt idx="29">
                  <c:v>0.16382277806516801</c:v>
                </c:pt>
                <c:pt idx="30">
                  <c:v>0.15172709002260201</c:v>
                </c:pt>
                <c:pt idx="31">
                  <c:v>0.15272224578594301</c:v>
                </c:pt>
                <c:pt idx="32">
                  <c:v>0.156107593435897</c:v>
                </c:pt>
                <c:pt idx="33">
                  <c:v>0.16044828879266701</c:v>
                </c:pt>
                <c:pt idx="34">
                  <c:v>0.13659831355712601</c:v>
                </c:pt>
                <c:pt idx="35">
                  <c:v>0.13268824713935201</c:v>
                </c:pt>
                <c:pt idx="36">
                  <c:v>0.166281651074802</c:v>
                </c:pt>
                <c:pt idx="37">
                  <c:v>0.16805758957669101</c:v>
                </c:pt>
                <c:pt idx="38">
                  <c:v>0.13174596527010399</c:v>
                </c:pt>
                <c:pt idx="39">
                  <c:v>0.19900436914185901</c:v>
                </c:pt>
                <c:pt idx="40">
                  <c:v>0.193773225530736</c:v>
                </c:pt>
                <c:pt idx="41">
                  <c:v>0.18990669299851301</c:v>
                </c:pt>
                <c:pt idx="42">
                  <c:v>0.19664883967354199</c:v>
                </c:pt>
                <c:pt idx="43">
                  <c:v>0.19328275693569399</c:v>
                </c:pt>
                <c:pt idx="44">
                  <c:v>0.188029968856367</c:v>
                </c:pt>
                <c:pt idx="45">
                  <c:v>0.18312130211949401</c:v>
                </c:pt>
                <c:pt idx="46">
                  <c:v>0.21138699940835201</c:v>
                </c:pt>
                <c:pt idx="47">
                  <c:v>0.19201116530946399</c:v>
                </c:pt>
                <c:pt idx="48">
                  <c:v>0.14381513905644799</c:v>
                </c:pt>
                <c:pt idx="49">
                  <c:v>0.177958991048279</c:v>
                </c:pt>
                <c:pt idx="50">
                  <c:v>0.133195405649119</c:v>
                </c:pt>
                <c:pt idx="51">
                  <c:v>0.118394800141329</c:v>
                </c:pt>
                <c:pt idx="52">
                  <c:v>0.103041676919977</c:v>
                </c:pt>
                <c:pt idx="53">
                  <c:v>0.11686219942461799</c:v>
                </c:pt>
                <c:pt idx="54">
                  <c:v>0.17256600905019201</c:v>
                </c:pt>
                <c:pt idx="55">
                  <c:v>0.13970243964581899</c:v>
                </c:pt>
                <c:pt idx="56">
                  <c:v>0.12357534297125999</c:v>
                </c:pt>
                <c:pt idx="57">
                  <c:v>0.15134002692734499</c:v>
                </c:pt>
                <c:pt idx="58">
                  <c:v>0.18142356024642201</c:v>
                </c:pt>
                <c:pt idx="59">
                  <c:v>0.15184675565666</c:v>
                </c:pt>
                <c:pt idx="60">
                  <c:v>0.18110289194832399</c:v>
                </c:pt>
                <c:pt idx="61">
                  <c:v>0.19849755822559301</c:v>
                </c:pt>
                <c:pt idx="62">
                  <c:v>0.21754968034407901</c:v>
                </c:pt>
                <c:pt idx="63">
                  <c:v>0.20360136323841099</c:v>
                </c:pt>
                <c:pt idx="64">
                  <c:v>0.19899352017300501</c:v>
                </c:pt>
                <c:pt idx="65">
                  <c:v>0.227656284159933</c:v>
                </c:pt>
                <c:pt idx="66">
                  <c:v>0.18176662961805501</c:v>
                </c:pt>
                <c:pt idx="67">
                  <c:v>0.16355952774765301</c:v>
                </c:pt>
                <c:pt idx="68">
                  <c:v>0.151414144157521</c:v>
                </c:pt>
                <c:pt idx="69">
                  <c:v>0.156618306622061</c:v>
                </c:pt>
                <c:pt idx="70">
                  <c:v>9.6518678323310403E-2</c:v>
                </c:pt>
                <c:pt idx="71">
                  <c:v>0.100506014509274</c:v>
                </c:pt>
                <c:pt idx="72">
                  <c:v>0.148065612696791</c:v>
                </c:pt>
                <c:pt idx="73">
                  <c:v>0.10238756533198</c:v>
                </c:pt>
                <c:pt idx="74">
                  <c:v>0.108970103869323</c:v>
                </c:pt>
                <c:pt idx="75">
                  <c:v>0.14180754555339201</c:v>
                </c:pt>
                <c:pt idx="76">
                  <c:v>0.16853414615175699</c:v>
                </c:pt>
                <c:pt idx="77">
                  <c:v>0.12871592685004399</c:v>
                </c:pt>
                <c:pt idx="78">
                  <c:v>0.170967821638878</c:v>
                </c:pt>
                <c:pt idx="79">
                  <c:v>0.14241290338880599</c:v>
                </c:pt>
                <c:pt idx="80">
                  <c:v>0.134939555241262</c:v>
                </c:pt>
                <c:pt idx="81">
                  <c:v>0.131074083884715</c:v>
                </c:pt>
                <c:pt idx="82">
                  <c:v>0.13545326841428501</c:v>
                </c:pt>
                <c:pt idx="83">
                  <c:v>0.103860403479241</c:v>
                </c:pt>
                <c:pt idx="84">
                  <c:v>0.108274067401625</c:v>
                </c:pt>
                <c:pt idx="85">
                  <c:v>9.8158992026958894E-2</c:v>
                </c:pt>
                <c:pt idx="86">
                  <c:v>9.1664157867236404E-2</c:v>
                </c:pt>
                <c:pt idx="87">
                  <c:v>9.0413297944929499E-2</c:v>
                </c:pt>
                <c:pt idx="88">
                  <c:v>8.89383965160188E-2</c:v>
                </c:pt>
                <c:pt idx="89">
                  <c:v>0.16637194484897699</c:v>
                </c:pt>
                <c:pt idx="90">
                  <c:v>0.27255586955323402</c:v>
                </c:pt>
                <c:pt idx="91">
                  <c:v>9.1770097010282506E-2</c:v>
                </c:pt>
                <c:pt idx="92">
                  <c:v>0.15781409352454301</c:v>
                </c:pt>
                <c:pt idx="93">
                  <c:v>0.33454635053573401</c:v>
                </c:pt>
                <c:pt idx="94">
                  <c:v>0.45312763595174399</c:v>
                </c:pt>
                <c:pt idx="95">
                  <c:v>8.0760689417398002E-2</c:v>
                </c:pt>
                <c:pt idx="96">
                  <c:v>8.2567011405601298E-2</c:v>
                </c:pt>
                <c:pt idx="97">
                  <c:v>0.18119475968495399</c:v>
                </c:pt>
                <c:pt idx="98">
                  <c:v>0.153002767716926</c:v>
                </c:pt>
                <c:pt idx="99">
                  <c:v>0.17839209129978501</c:v>
                </c:pt>
                <c:pt idx="100">
                  <c:v>0.17512535935710499</c:v>
                </c:pt>
                <c:pt idx="101">
                  <c:v>5.9402422949035E-2</c:v>
                </c:pt>
                <c:pt idx="102">
                  <c:v>7.9314878192362895E-2</c:v>
                </c:pt>
                <c:pt idx="103">
                  <c:v>7.1419362197923303E-2</c:v>
                </c:pt>
                <c:pt idx="104">
                  <c:v>5.5165660306413997E-2</c:v>
                </c:pt>
                <c:pt idx="105">
                  <c:v>6.9214820788653098E-2</c:v>
                </c:pt>
                <c:pt idx="106">
                  <c:v>7.2239824390115295E-2</c:v>
                </c:pt>
                <c:pt idx="107">
                  <c:v>6.1028992044459399E-2</c:v>
                </c:pt>
                <c:pt idx="108">
                  <c:v>7.6411442042079197E-2</c:v>
                </c:pt>
                <c:pt idx="109">
                  <c:v>0.114699746863573</c:v>
                </c:pt>
                <c:pt idx="110">
                  <c:v>0.117926389812521</c:v>
                </c:pt>
                <c:pt idx="111">
                  <c:v>0.211325441702335</c:v>
                </c:pt>
                <c:pt idx="112">
                  <c:v>0.25497676665438901</c:v>
                </c:pt>
                <c:pt idx="113">
                  <c:v>0.38959830431895698</c:v>
                </c:pt>
                <c:pt idx="114">
                  <c:v>0.36414819107905599</c:v>
                </c:pt>
                <c:pt idx="115">
                  <c:v>0.54372116453937802</c:v>
                </c:pt>
                <c:pt idx="116">
                  <c:v>0.65842811729498596</c:v>
                </c:pt>
                <c:pt idx="117">
                  <c:v>0.58462333618672202</c:v>
                </c:pt>
                <c:pt idx="118">
                  <c:v>0.59139499748929703</c:v>
                </c:pt>
                <c:pt idx="119">
                  <c:v>0.66160232133811903</c:v>
                </c:pt>
                <c:pt idx="120">
                  <c:v>0.78678840593087795</c:v>
                </c:pt>
                <c:pt idx="121">
                  <c:v>0.53419220826494795</c:v>
                </c:pt>
                <c:pt idx="122">
                  <c:v>0.54292655157511405</c:v>
                </c:pt>
                <c:pt idx="123">
                  <c:v>0.63927390188588296</c:v>
                </c:pt>
                <c:pt idx="124">
                  <c:v>0.51036758731795995</c:v>
                </c:pt>
                <c:pt idx="125">
                  <c:v>0.33742838077536802</c:v>
                </c:pt>
                <c:pt idx="126">
                  <c:v>0.40162015642147197</c:v>
                </c:pt>
                <c:pt idx="127">
                  <c:v>0.33059784006059001</c:v>
                </c:pt>
                <c:pt idx="128">
                  <c:v>0.236037317933007</c:v>
                </c:pt>
                <c:pt idx="129">
                  <c:v>0.244660084140641</c:v>
                </c:pt>
                <c:pt idx="130">
                  <c:v>0.20760265081445001</c:v>
                </c:pt>
                <c:pt idx="131">
                  <c:v>0.16264848545851701</c:v>
                </c:pt>
                <c:pt idx="132">
                  <c:v>0.17106473314644499</c:v>
                </c:pt>
                <c:pt idx="133">
                  <c:v>0.14296996672486001</c:v>
                </c:pt>
                <c:pt idx="134">
                  <c:v>0.108621906179899</c:v>
                </c:pt>
                <c:pt idx="135">
                  <c:v>0.115225153836386</c:v>
                </c:pt>
                <c:pt idx="136">
                  <c:v>0.118364669569907</c:v>
                </c:pt>
                <c:pt idx="137">
                  <c:v>9.89327381252086E-2</c:v>
                </c:pt>
                <c:pt idx="138">
                  <c:v>7.8920154047606397E-2</c:v>
                </c:pt>
                <c:pt idx="139">
                  <c:v>9.6542973189766207E-2</c:v>
                </c:pt>
                <c:pt idx="140">
                  <c:v>0.10727439061526101</c:v>
                </c:pt>
                <c:pt idx="141">
                  <c:v>9.7333001479878695E-2</c:v>
                </c:pt>
                <c:pt idx="142">
                  <c:v>0.25395496413187502</c:v>
                </c:pt>
                <c:pt idx="143">
                  <c:v>0.50662947460302099</c:v>
                </c:pt>
                <c:pt idx="144">
                  <c:v>0.40678667485497899</c:v>
                </c:pt>
                <c:pt idx="145">
                  <c:v>0.37650100195671299</c:v>
                </c:pt>
                <c:pt idx="146">
                  <c:v>0.56525506263504299</c:v>
                </c:pt>
                <c:pt idx="147">
                  <c:v>0.70524029175366598</c:v>
                </c:pt>
                <c:pt idx="148">
                  <c:v>0.51251513767783097</c:v>
                </c:pt>
                <c:pt idx="149">
                  <c:v>0.63775006112504595</c:v>
                </c:pt>
                <c:pt idx="150">
                  <c:v>0.41573813286276101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globins_R0_10_beta__K.analysis_!$A$9:$EU$9</c:f>
              <c:numCache>
                <c:formatCode>General</c:formatCode>
                <c:ptCount val="151"/>
                <c:pt idx="0">
                  <c:v>0.44270482336051797</c:v>
                </c:pt>
                <c:pt idx="1">
                  <c:v>0.54616822385531305</c:v>
                </c:pt>
                <c:pt idx="2">
                  <c:v>0.70451244293261694</c:v>
                </c:pt>
                <c:pt idx="3">
                  <c:v>0.74463554380696595</c:v>
                </c:pt>
                <c:pt idx="4">
                  <c:v>0.82549688287505096</c:v>
                </c:pt>
                <c:pt idx="5">
                  <c:v>0.64549798105339296</c:v>
                </c:pt>
                <c:pt idx="6">
                  <c:v>0.52579979783131703</c:v>
                </c:pt>
                <c:pt idx="7">
                  <c:v>0.64645467092650499</c:v>
                </c:pt>
                <c:pt idx="8">
                  <c:v>1.2425264908203</c:v>
                </c:pt>
                <c:pt idx="9">
                  <c:v>0.95725475432706097</c:v>
                </c:pt>
                <c:pt idx="10">
                  <c:v>0.53913168534211597</c:v>
                </c:pt>
                <c:pt idx="11">
                  <c:v>1.4034693810430201</c:v>
                </c:pt>
                <c:pt idx="12">
                  <c:v>2.5165210282972401</c:v>
                </c:pt>
                <c:pt idx="13">
                  <c:v>1.09648755505413</c:v>
                </c:pt>
                <c:pt idx="14">
                  <c:v>0.38598415115330398</c:v>
                </c:pt>
                <c:pt idx="15">
                  <c:v>1.5224137536526201</c:v>
                </c:pt>
                <c:pt idx="16">
                  <c:v>0.62264544456240301</c:v>
                </c:pt>
                <c:pt idx="17">
                  <c:v>0.26610585041868201</c:v>
                </c:pt>
                <c:pt idx="18">
                  <c:v>0.31874939058443502</c:v>
                </c:pt>
                <c:pt idx="19">
                  <c:v>0.30733636312818802</c:v>
                </c:pt>
                <c:pt idx="20">
                  <c:v>0.23249976187144999</c:v>
                </c:pt>
                <c:pt idx="21">
                  <c:v>0.19133217365397001</c:v>
                </c:pt>
                <c:pt idx="22">
                  <c:v>0.222783744348304</c:v>
                </c:pt>
                <c:pt idx="23">
                  <c:v>0.33558263560039198</c:v>
                </c:pt>
                <c:pt idx="24">
                  <c:v>0.171357068449706</c:v>
                </c:pt>
                <c:pt idx="25">
                  <c:v>0.20455792371280501</c:v>
                </c:pt>
                <c:pt idx="26">
                  <c:v>0.35576356505504902</c:v>
                </c:pt>
                <c:pt idx="27">
                  <c:v>0.21362880485414901</c:v>
                </c:pt>
                <c:pt idx="28">
                  <c:v>0.17309734560106699</c:v>
                </c:pt>
                <c:pt idx="29">
                  <c:v>0.185148677966403</c:v>
                </c:pt>
                <c:pt idx="30">
                  <c:v>0.18173932046375499</c:v>
                </c:pt>
                <c:pt idx="31">
                  <c:v>0.205121054869213</c:v>
                </c:pt>
                <c:pt idx="32">
                  <c:v>0.185819780118607</c:v>
                </c:pt>
                <c:pt idx="33">
                  <c:v>0.19878595579126501</c:v>
                </c:pt>
                <c:pt idx="34">
                  <c:v>0.210286717427385</c:v>
                </c:pt>
                <c:pt idx="35">
                  <c:v>0.22715997773324501</c:v>
                </c:pt>
                <c:pt idx="36">
                  <c:v>0.26026229257980499</c:v>
                </c:pt>
                <c:pt idx="37">
                  <c:v>0.27144265133423201</c:v>
                </c:pt>
                <c:pt idx="38">
                  <c:v>0.21283440705655299</c:v>
                </c:pt>
                <c:pt idx="39">
                  <c:v>0.203002010348453</c:v>
                </c:pt>
                <c:pt idx="40">
                  <c:v>0.24889185510026099</c:v>
                </c:pt>
                <c:pt idx="41">
                  <c:v>0.250620802291254</c:v>
                </c:pt>
                <c:pt idx="42">
                  <c:v>0.25224059074444399</c:v>
                </c:pt>
                <c:pt idx="43">
                  <c:v>0.177155509694394</c:v>
                </c:pt>
                <c:pt idx="44">
                  <c:v>0.17508444946837001</c:v>
                </c:pt>
                <c:pt idx="45">
                  <c:v>0.17899468443788899</c:v>
                </c:pt>
                <c:pt idx="46">
                  <c:v>0.22597519425419799</c:v>
                </c:pt>
                <c:pt idx="47">
                  <c:v>0.13835547307646301</c:v>
                </c:pt>
                <c:pt idx="48">
                  <c:v>0.16194476560033999</c:v>
                </c:pt>
                <c:pt idx="49">
                  <c:v>0.107815235358352</c:v>
                </c:pt>
                <c:pt idx="50">
                  <c:v>0.103704238176009</c:v>
                </c:pt>
                <c:pt idx="51">
                  <c:v>9.7894948052535305E-2</c:v>
                </c:pt>
                <c:pt idx="52">
                  <c:v>0.13108911674106299</c:v>
                </c:pt>
                <c:pt idx="53">
                  <c:v>0.15569415547955501</c:v>
                </c:pt>
                <c:pt idx="54">
                  <c:v>0.17484727438394199</c:v>
                </c:pt>
                <c:pt idx="55">
                  <c:v>0.21463207611492399</c:v>
                </c:pt>
                <c:pt idx="56">
                  <c:v>0.21647331020056301</c:v>
                </c:pt>
                <c:pt idx="57">
                  <c:v>0.21943438420258399</c:v>
                </c:pt>
                <c:pt idx="58">
                  <c:v>0.23966925499021699</c:v>
                </c:pt>
                <c:pt idx="59">
                  <c:v>0.20737380241955999</c:v>
                </c:pt>
                <c:pt idx="60">
                  <c:v>0.17711866527251799</c:v>
                </c:pt>
                <c:pt idx="61">
                  <c:v>0.21198922513055601</c:v>
                </c:pt>
                <c:pt idx="62">
                  <c:v>0.20369273464805901</c:v>
                </c:pt>
                <c:pt idx="63">
                  <c:v>0.159526228572024</c:v>
                </c:pt>
                <c:pt idx="64">
                  <c:v>0.173325066986076</c:v>
                </c:pt>
                <c:pt idx="65">
                  <c:v>0.16107627153093701</c:v>
                </c:pt>
                <c:pt idx="66">
                  <c:v>0.12157869912136</c:v>
                </c:pt>
                <c:pt idx="67">
                  <c:v>9.3920331232570806E-2</c:v>
                </c:pt>
                <c:pt idx="68">
                  <c:v>0.12661464069426001</c:v>
                </c:pt>
                <c:pt idx="69">
                  <c:v>9.6801087079519094E-2</c:v>
                </c:pt>
                <c:pt idx="70">
                  <c:v>0.12666544392590001</c:v>
                </c:pt>
                <c:pt idx="71">
                  <c:v>0.122726477260545</c:v>
                </c:pt>
                <c:pt idx="72">
                  <c:v>0.17211826385538301</c:v>
                </c:pt>
                <c:pt idx="73">
                  <c:v>0.16929287711039101</c:v>
                </c:pt>
                <c:pt idx="74">
                  <c:v>0.20010123820157899</c:v>
                </c:pt>
                <c:pt idx="75">
                  <c:v>0.27758805815437798</c:v>
                </c:pt>
                <c:pt idx="76">
                  <c:v>0.32346530421937397</c:v>
                </c:pt>
                <c:pt idx="77">
                  <c:v>0.28442416561308698</c:v>
                </c:pt>
                <c:pt idx="78">
                  <c:v>0.44056530055687898</c:v>
                </c:pt>
                <c:pt idx="79">
                  <c:v>0.26008453630613998</c:v>
                </c:pt>
                <c:pt idx="80">
                  <c:v>0.268563979838082</c:v>
                </c:pt>
                <c:pt idx="81">
                  <c:v>0.24251231224152101</c:v>
                </c:pt>
                <c:pt idx="82">
                  <c:v>0.26344254292649799</c:v>
                </c:pt>
                <c:pt idx="83">
                  <c:v>0.29075739892601099</c:v>
                </c:pt>
                <c:pt idx="84">
                  <c:v>0.22914569967253401</c:v>
                </c:pt>
                <c:pt idx="85">
                  <c:v>0.206263434670134</c:v>
                </c:pt>
                <c:pt idx="86">
                  <c:v>0.21425170871973101</c:v>
                </c:pt>
                <c:pt idx="87">
                  <c:v>0.183142897010863</c:v>
                </c:pt>
                <c:pt idx="88">
                  <c:v>0.16748488927791</c:v>
                </c:pt>
                <c:pt idx="89">
                  <c:v>0.16938528143607401</c:v>
                </c:pt>
                <c:pt idx="90">
                  <c:v>0.173349567325911</c:v>
                </c:pt>
                <c:pt idx="91">
                  <c:v>0.123188468591673</c:v>
                </c:pt>
                <c:pt idx="92">
                  <c:v>0.148687891513337</c:v>
                </c:pt>
                <c:pt idx="93">
                  <c:v>0.22259644617586399</c:v>
                </c:pt>
                <c:pt idx="94">
                  <c:v>0.19874440360981899</c:v>
                </c:pt>
                <c:pt idx="95">
                  <c:v>8.1782282234858505E-2</c:v>
                </c:pt>
                <c:pt idx="96">
                  <c:v>0.10515873367665</c:v>
                </c:pt>
                <c:pt idx="97">
                  <c:v>0.124133826523473</c:v>
                </c:pt>
                <c:pt idx="98">
                  <c:v>0.16181170778697199</c:v>
                </c:pt>
                <c:pt idx="99">
                  <c:v>0.17561725964533401</c:v>
                </c:pt>
                <c:pt idx="100">
                  <c:v>0.14233018603237099</c:v>
                </c:pt>
                <c:pt idx="101">
                  <c:v>0.113441968267745</c:v>
                </c:pt>
                <c:pt idx="102">
                  <c:v>0.18452548801697899</c:v>
                </c:pt>
                <c:pt idx="103">
                  <c:v>0.13270087695645</c:v>
                </c:pt>
                <c:pt idx="104">
                  <c:v>0.115715744367892</c:v>
                </c:pt>
                <c:pt idx="105">
                  <c:v>0.13772925715772899</c:v>
                </c:pt>
                <c:pt idx="106">
                  <c:v>0.152235846401853</c:v>
                </c:pt>
                <c:pt idx="107">
                  <c:v>0.14481274447135101</c:v>
                </c:pt>
                <c:pt idx="108">
                  <c:v>0.19190863885687701</c:v>
                </c:pt>
                <c:pt idx="109">
                  <c:v>0.245487901289343</c:v>
                </c:pt>
                <c:pt idx="110">
                  <c:v>0.255722669444364</c:v>
                </c:pt>
                <c:pt idx="111">
                  <c:v>0.55591885863759505</c:v>
                </c:pt>
                <c:pt idx="112">
                  <c:v>0.62425089244694898</c:v>
                </c:pt>
                <c:pt idx="113">
                  <c:v>1.3440180322603399</c:v>
                </c:pt>
                <c:pt idx="114">
                  <c:v>1.7251492567025599</c:v>
                </c:pt>
                <c:pt idx="115">
                  <c:v>2.8869184051276102</c:v>
                </c:pt>
                <c:pt idx="116">
                  <c:v>3.58900577736097</c:v>
                </c:pt>
                <c:pt idx="117">
                  <c:v>3.3090347102893101</c:v>
                </c:pt>
                <c:pt idx="118">
                  <c:v>3.5389782256608799</c:v>
                </c:pt>
                <c:pt idx="119">
                  <c:v>3.5863406119755199</c:v>
                </c:pt>
                <c:pt idx="120">
                  <c:v>4.6291617634159898</c:v>
                </c:pt>
                <c:pt idx="121">
                  <c:v>2.9398622510167902</c:v>
                </c:pt>
                <c:pt idx="122">
                  <c:v>2.6862954749010801</c:v>
                </c:pt>
                <c:pt idx="123">
                  <c:v>3.8915931731923599</c:v>
                </c:pt>
                <c:pt idx="124">
                  <c:v>2.5804990676103801</c:v>
                </c:pt>
                <c:pt idx="125">
                  <c:v>1.5335139722370701</c:v>
                </c:pt>
                <c:pt idx="126">
                  <c:v>2.1469822449183602</c:v>
                </c:pt>
                <c:pt idx="127">
                  <c:v>1.6659745839512301</c:v>
                </c:pt>
                <c:pt idx="128">
                  <c:v>0.67270613887502395</c:v>
                </c:pt>
                <c:pt idx="129">
                  <c:v>0.66565508334738499</c:v>
                </c:pt>
                <c:pt idx="130">
                  <c:v>0.51720926491701502</c:v>
                </c:pt>
                <c:pt idx="131">
                  <c:v>0.38124199006384701</c:v>
                </c:pt>
                <c:pt idx="132">
                  <c:v>0.40658540426002299</c:v>
                </c:pt>
                <c:pt idx="133">
                  <c:v>0.33616177782824003</c:v>
                </c:pt>
                <c:pt idx="134">
                  <c:v>0.22473254519495001</c:v>
                </c:pt>
                <c:pt idx="135">
                  <c:v>0.14222213127611399</c:v>
                </c:pt>
                <c:pt idx="136">
                  <c:v>0.18068249965869099</c:v>
                </c:pt>
                <c:pt idx="137">
                  <c:v>0.14565403815515701</c:v>
                </c:pt>
                <c:pt idx="138">
                  <c:v>0.12103141492285401</c:v>
                </c:pt>
                <c:pt idx="139">
                  <c:v>0.15850628704994199</c:v>
                </c:pt>
                <c:pt idx="140">
                  <c:v>0.207894441935223</c:v>
                </c:pt>
                <c:pt idx="141">
                  <c:v>0.16434997554328201</c:v>
                </c:pt>
                <c:pt idx="142">
                  <c:v>0.19787030783672999</c:v>
                </c:pt>
                <c:pt idx="143">
                  <c:v>0.29318654843959102</c:v>
                </c:pt>
                <c:pt idx="144">
                  <c:v>0.255890935334255</c:v>
                </c:pt>
                <c:pt idx="145">
                  <c:v>0.24406607600494701</c:v>
                </c:pt>
                <c:pt idx="146">
                  <c:v>0.32581184623811299</c:v>
                </c:pt>
                <c:pt idx="147">
                  <c:v>0.40611017513933501</c:v>
                </c:pt>
                <c:pt idx="148">
                  <c:v>0.31249068276970599</c:v>
                </c:pt>
                <c:pt idx="149">
                  <c:v>0.36088280573182702</c:v>
                </c:pt>
                <c:pt idx="150">
                  <c:v>0.27255895751730902</c:v>
                </c:pt>
              </c:numCache>
            </c:numRef>
          </c:yVal>
          <c:smooth val="0"/>
        </c:ser>
        <c:ser>
          <c:idx val="7"/>
          <c:order val="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globins_R0_10_beta__K.analysis_!$A$10:$EU$10</c:f>
              <c:numCache>
                <c:formatCode>General</c:formatCode>
                <c:ptCount val="151"/>
                <c:pt idx="0">
                  <c:v>5.6143309774927497</c:v>
                </c:pt>
                <c:pt idx="1">
                  <c:v>4.4943753234843404</c:v>
                </c:pt>
                <c:pt idx="2">
                  <c:v>5.7401496593590897</c:v>
                </c:pt>
                <c:pt idx="3">
                  <c:v>5.75696569373806</c:v>
                </c:pt>
                <c:pt idx="4">
                  <c:v>2.2772975152481001</c:v>
                </c:pt>
                <c:pt idx="5">
                  <c:v>3.7072212995056</c:v>
                </c:pt>
                <c:pt idx="6">
                  <c:v>3.9628744916524399</c:v>
                </c:pt>
                <c:pt idx="7">
                  <c:v>2.5258025077235202</c:v>
                </c:pt>
                <c:pt idx="8">
                  <c:v>2.4015465465053798</c:v>
                </c:pt>
                <c:pt idx="9">
                  <c:v>2.3931567440827801</c:v>
                </c:pt>
                <c:pt idx="10">
                  <c:v>2.5414680043415201</c:v>
                </c:pt>
                <c:pt idx="11">
                  <c:v>3.6442472514662501</c:v>
                </c:pt>
                <c:pt idx="12">
                  <c:v>4.05086398682145</c:v>
                </c:pt>
                <c:pt idx="13">
                  <c:v>3.6751195580664699</c:v>
                </c:pt>
                <c:pt idx="14">
                  <c:v>4.45320768202411</c:v>
                </c:pt>
                <c:pt idx="15">
                  <c:v>4.5097211324234401</c:v>
                </c:pt>
                <c:pt idx="16">
                  <c:v>3.5451009018080701</c:v>
                </c:pt>
                <c:pt idx="17">
                  <c:v>3.5758327294910499</c:v>
                </c:pt>
                <c:pt idx="18">
                  <c:v>4.9243254021548903</c:v>
                </c:pt>
                <c:pt idx="19">
                  <c:v>4.3781284986475804</c:v>
                </c:pt>
                <c:pt idx="20">
                  <c:v>2.9286131448183399</c:v>
                </c:pt>
                <c:pt idx="21">
                  <c:v>2.5807129261414499</c:v>
                </c:pt>
                <c:pt idx="22">
                  <c:v>3.6984421173619801</c:v>
                </c:pt>
                <c:pt idx="23">
                  <c:v>2.75922415805177</c:v>
                </c:pt>
                <c:pt idx="24">
                  <c:v>1.71320936406907</c:v>
                </c:pt>
                <c:pt idx="25">
                  <c:v>2.1165472699279699</c:v>
                </c:pt>
                <c:pt idx="26">
                  <c:v>1.8139869607432799</c:v>
                </c:pt>
                <c:pt idx="27">
                  <c:v>1.56458135401442</c:v>
                </c:pt>
                <c:pt idx="28">
                  <c:v>1.68373650446488</c:v>
                </c:pt>
                <c:pt idx="29">
                  <c:v>1.84542293249883</c:v>
                </c:pt>
                <c:pt idx="30">
                  <c:v>1.71372081096436</c:v>
                </c:pt>
                <c:pt idx="31">
                  <c:v>1.4067254079309399</c:v>
                </c:pt>
                <c:pt idx="32">
                  <c:v>1.6751335180150599</c:v>
                </c:pt>
                <c:pt idx="33">
                  <c:v>1.50505152516062</c:v>
                </c:pt>
                <c:pt idx="34">
                  <c:v>1.2849048186166601</c:v>
                </c:pt>
                <c:pt idx="35">
                  <c:v>1.2275530082030599</c:v>
                </c:pt>
                <c:pt idx="36">
                  <c:v>1.52562585176765</c:v>
                </c:pt>
                <c:pt idx="37">
                  <c:v>1.4062009948249701</c:v>
                </c:pt>
                <c:pt idx="38">
                  <c:v>1.81006028351268</c:v>
                </c:pt>
                <c:pt idx="39">
                  <c:v>1.7923289626107599</c:v>
                </c:pt>
                <c:pt idx="40">
                  <c:v>1.8444942364050601</c:v>
                </c:pt>
                <c:pt idx="41">
                  <c:v>2.6801641241198602</c:v>
                </c:pt>
                <c:pt idx="42">
                  <c:v>2.1316805740074098</c:v>
                </c:pt>
                <c:pt idx="43">
                  <c:v>2.2637274023057201</c:v>
                </c:pt>
                <c:pt idx="44">
                  <c:v>2.0560458560208099</c:v>
                </c:pt>
                <c:pt idx="45">
                  <c:v>2.04519635325773</c:v>
                </c:pt>
                <c:pt idx="46">
                  <c:v>1.86158948312549</c:v>
                </c:pt>
                <c:pt idx="47">
                  <c:v>2.02108044321366</c:v>
                </c:pt>
                <c:pt idx="48">
                  <c:v>2.6192632953744499</c:v>
                </c:pt>
                <c:pt idx="49">
                  <c:v>2.2178012733575101</c:v>
                </c:pt>
                <c:pt idx="50">
                  <c:v>2.7775408287526102</c:v>
                </c:pt>
                <c:pt idx="51">
                  <c:v>2.56472525740983</c:v>
                </c:pt>
                <c:pt idx="52">
                  <c:v>2.75261824632517</c:v>
                </c:pt>
                <c:pt idx="53">
                  <c:v>2.7778601676744201</c:v>
                </c:pt>
                <c:pt idx="54">
                  <c:v>2.5754457009854499</c:v>
                </c:pt>
                <c:pt idx="55">
                  <c:v>2.5295479015450399</c:v>
                </c:pt>
                <c:pt idx="56">
                  <c:v>2.4987758739773902</c:v>
                </c:pt>
                <c:pt idx="57">
                  <c:v>2.4102239925564701</c:v>
                </c:pt>
                <c:pt idx="58">
                  <c:v>2.3370452688812402</c:v>
                </c:pt>
                <c:pt idx="59">
                  <c:v>1.82584880679815</c:v>
                </c:pt>
                <c:pt idx="60">
                  <c:v>2.0839586212752099</c:v>
                </c:pt>
                <c:pt idx="61">
                  <c:v>2.18694955673325</c:v>
                </c:pt>
                <c:pt idx="62">
                  <c:v>1.37146850253689</c:v>
                </c:pt>
                <c:pt idx="63">
                  <c:v>1.2149870130065701</c:v>
                </c:pt>
                <c:pt idx="64">
                  <c:v>1.4553384536993501</c:v>
                </c:pt>
                <c:pt idx="65">
                  <c:v>1.87214535638927</c:v>
                </c:pt>
                <c:pt idx="66">
                  <c:v>0.82349302165449501</c:v>
                </c:pt>
                <c:pt idx="67">
                  <c:v>0.92426175745297101</c:v>
                </c:pt>
                <c:pt idx="68">
                  <c:v>2.4086933979091798</c:v>
                </c:pt>
                <c:pt idx="69">
                  <c:v>2.0264123379975101</c:v>
                </c:pt>
                <c:pt idx="70">
                  <c:v>1.2321896567346</c:v>
                </c:pt>
                <c:pt idx="71">
                  <c:v>1.3620376219406101</c:v>
                </c:pt>
                <c:pt idx="72">
                  <c:v>3.1811900338896502</c:v>
                </c:pt>
                <c:pt idx="73">
                  <c:v>1.6488916420684101</c:v>
                </c:pt>
                <c:pt idx="74">
                  <c:v>2.5280648778227</c:v>
                </c:pt>
                <c:pt idx="75">
                  <c:v>1.7890704888225499</c:v>
                </c:pt>
                <c:pt idx="76">
                  <c:v>2.2577434113492401</c:v>
                </c:pt>
                <c:pt idx="77">
                  <c:v>2.7323070917253198</c:v>
                </c:pt>
                <c:pt idx="78">
                  <c:v>4.23485363120054</c:v>
                </c:pt>
                <c:pt idx="79">
                  <c:v>4.5982454121388496</c:v>
                </c:pt>
                <c:pt idx="80">
                  <c:v>3.7240235860042099</c:v>
                </c:pt>
                <c:pt idx="81">
                  <c:v>3.0056231588167299</c:v>
                </c:pt>
                <c:pt idx="82">
                  <c:v>3.26259256566822</c:v>
                </c:pt>
                <c:pt idx="83">
                  <c:v>3.4259328496355601</c:v>
                </c:pt>
                <c:pt idx="84">
                  <c:v>2.56128311692932</c:v>
                </c:pt>
                <c:pt idx="85">
                  <c:v>1.89719818851448</c:v>
                </c:pt>
                <c:pt idx="86">
                  <c:v>2.2184199504838999</c:v>
                </c:pt>
                <c:pt idx="87">
                  <c:v>2.2454067722167501</c:v>
                </c:pt>
                <c:pt idx="88">
                  <c:v>1.68812469275695</c:v>
                </c:pt>
                <c:pt idx="89">
                  <c:v>2.94642763974722</c:v>
                </c:pt>
                <c:pt idx="90">
                  <c:v>3.23588846526054</c:v>
                </c:pt>
                <c:pt idx="91">
                  <c:v>2.3138799421347702</c:v>
                </c:pt>
                <c:pt idx="92">
                  <c:v>3.99308530687814</c:v>
                </c:pt>
                <c:pt idx="93">
                  <c:v>5.3064790269172697</c:v>
                </c:pt>
                <c:pt idx="94">
                  <c:v>6.30309568599304</c:v>
                </c:pt>
                <c:pt idx="95">
                  <c:v>2.8572133063737701</c:v>
                </c:pt>
                <c:pt idx="96">
                  <c:v>2.5698088730306399</c:v>
                </c:pt>
                <c:pt idx="97">
                  <c:v>4.9692452089975996</c:v>
                </c:pt>
                <c:pt idx="98">
                  <c:v>4.3646843226087499</c:v>
                </c:pt>
                <c:pt idx="99">
                  <c:v>4.8119149922866802</c:v>
                </c:pt>
                <c:pt idx="100">
                  <c:v>3.8903298700199</c:v>
                </c:pt>
                <c:pt idx="101">
                  <c:v>3.23465969925121</c:v>
                </c:pt>
                <c:pt idx="102">
                  <c:v>2.6058396154490899</c:v>
                </c:pt>
                <c:pt idx="103">
                  <c:v>2.2079894312506201</c:v>
                </c:pt>
                <c:pt idx="104">
                  <c:v>2.00104658749488</c:v>
                </c:pt>
                <c:pt idx="105">
                  <c:v>2.1033380837900402</c:v>
                </c:pt>
                <c:pt idx="106">
                  <c:v>1.24612131306434</c:v>
                </c:pt>
                <c:pt idx="107">
                  <c:v>1.0069875434265201</c:v>
                </c:pt>
                <c:pt idx="108">
                  <c:v>1.0175098589087599</c:v>
                </c:pt>
                <c:pt idx="109">
                  <c:v>1.4288770878769199</c:v>
                </c:pt>
                <c:pt idx="110">
                  <c:v>1.3457910798044801</c:v>
                </c:pt>
                <c:pt idx="111">
                  <c:v>1.3094799192458799</c:v>
                </c:pt>
                <c:pt idx="112">
                  <c:v>1.35244913175416</c:v>
                </c:pt>
                <c:pt idx="113">
                  <c:v>2.7091046633989699</c:v>
                </c:pt>
                <c:pt idx="114">
                  <c:v>2.6786361046125302</c:v>
                </c:pt>
                <c:pt idx="115">
                  <c:v>2.5047185158262999</c:v>
                </c:pt>
                <c:pt idx="116">
                  <c:v>2.8682702748950999</c:v>
                </c:pt>
                <c:pt idx="117">
                  <c:v>3.3816074183685698</c:v>
                </c:pt>
                <c:pt idx="118">
                  <c:v>3.6645529499979501</c:v>
                </c:pt>
                <c:pt idx="119">
                  <c:v>2.8696474395873901</c:v>
                </c:pt>
                <c:pt idx="120">
                  <c:v>3.5594771842105</c:v>
                </c:pt>
                <c:pt idx="121">
                  <c:v>2.9418592229392599</c:v>
                </c:pt>
                <c:pt idx="122">
                  <c:v>2.4585648749132401</c:v>
                </c:pt>
                <c:pt idx="123">
                  <c:v>3.3095884322026201</c:v>
                </c:pt>
                <c:pt idx="124">
                  <c:v>2.7148252782362099</c:v>
                </c:pt>
                <c:pt idx="125">
                  <c:v>2.1099795601479099</c:v>
                </c:pt>
                <c:pt idx="126">
                  <c:v>2.5471152924255498</c:v>
                </c:pt>
                <c:pt idx="127">
                  <c:v>2.1534463415293699</c:v>
                </c:pt>
                <c:pt idx="128">
                  <c:v>1.60925565159032</c:v>
                </c:pt>
                <c:pt idx="129">
                  <c:v>1.98309730054292</c:v>
                </c:pt>
                <c:pt idx="130">
                  <c:v>1.5939022898106801</c:v>
                </c:pt>
                <c:pt idx="131">
                  <c:v>0.67510430140786604</c:v>
                </c:pt>
                <c:pt idx="132">
                  <c:v>3.1344941332859002</c:v>
                </c:pt>
                <c:pt idx="133">
                  <c:v>2.9787506894263598</c:v>
                </c:pt>
                <c:pt idx="134">
                  <c:v>0.64891445688514005</c:v>
                </c:pt>
                <c:pt idx="135">
                  <c:v>0.66884627144768904</c:v>
                </c:pt>
                <c:pt idx="136">
                  <c:v>3.68440947848207</c:v>
                </c:pt>
                <c:pt idx="137">
                  <c:v>1.41809194175771</c:v>
                </c:pt>
                <c:pt idx="138">
                  <c:v>1.6477674814507799</c:v>
                </c:pt>
                <c:pt idx="139">
                  <c:v>1.72021876727115</c:v>
                </c:pt>
                <c:pt idx="140">
                  <c:v>1.50981994516041</c:v>
                </c:pt>
                <c:pt idx="141">
                  <c:v>1.61576499432951</c:v>
                </c:pt>
                <c:pt idx="142">
                  <c:v>3.4539287366108402</c:v>
                </c:pt>
                <c:pt idx="143">
                  <c:v>5.2275670330212902</c:v>
                </c:pt>
                <c:pt idx="144">
                  <c:v>4.1149490268392102</c:v>
                </c:pt>
                <c:pt idx="145">
                  <c:v>5.2410824709199897</c:v>
                </c:pt>
                <c:pt idx="146">
                  <c:v>6.0605681005510199</c:v>
                </c:pt>
                <c:pt idx="147">
                  <c:v>7.9054175755773501</c:v>
                </c:pt>
                <c:pt idx="148">
                  <c:v>5.7652583110312596</c:v>
                </c:pt>
                <c:pt idx="149">
                  <c:v>7.3281393705654301</c:v>
                </c:pt>
                <c:pt idx="150">
                  <c:v>6.4313223135103303</c:v>
                </c:pt>
              </c:numCache>
            </c:numRef>
          </c:yVal>
          <c:smooth val="0"/>
        </c:ser>
        <c:ser>
          <c:idx val="8"/>
          <c:order val="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globins_R0_10_beta__K.analysis_!$A$11:$EU$11</c:f>
              <c:numCache>
                <c:formatCode>General</c:formatCode>
                <c:ptCount val="151"/>
                <c:pt idx="0">
                  <c:v>0.38812227880181599</c:v>
                </c:pt>
                <c:pt idx="1">
                  <c:v>0.44734170607131202</c:v>
                </c:pt>
                <c:pt idx="2">
                  <c:v>0.64482894689584402</c:v>
                </c:pt>
                <c:pt idx="3">
                  <c:v>0.65976643194179596</c:v>
                </c:pt>
                <c:pt idx="4">
                  <c:v>0.62915074514789004</c:v>
                </c:pt>
                <c:pt idx="5">
                  <c:v>0.50575146290289597</c:v>
                </c:pt>
                <c:pt idx="6">
                  <c:v>0.446970134909071</c:v>
                </c:pt>
                <c:pt idx="7">
                  <c:v>0.52974440991954197</c:v>
                </c:pt>
                <c:pt idx="8">
                  <c:v>0.88640491139567401</c:v>
                </c:pt>
                <c:pt idx="9">
                  <c:v>0.698716086444093</c:v>
                </c:pt>
                <c:pt idx="10">
                  <c:v>0.40409833567060599</c:v>
                </c:pt>
                <c:pt idx="11">
                  <c:v>1.00777864888251</c:v>
                </c:pt>
                <c:pt idx="12">
                  <c:v>1.5696195523744201</c:v>
                </c:pt>
                <c:pt idx="13">
                  <c:v>0.75911522074916604</c:v>
                </c:pt>
                <c:pt idx="14">
                  <c:v>0.27606643982204998</c:v>
                </c:pt>
                <c:pt idx="15">
                  <c:v>0.99935458955071499</c:v>
                </c:pt>
                <c:pt idx="16">
                  <c:v>0.39314771553757499</c:v>
                </c:pt>
                <c:pt idx="17">
                  <c:v>0.19237872741370299</c:v>
                </c:pt>
                <c:pt idx="18">
                  <c:v>0.20245803881490301</c:v>
                </c:pt>
                <c:pt idx="19">
                  <c:v>0.19343467169276499</c:v>
                </c:pt>
                <c:pt idx="20">
                  <c:v>0.16874995541044199</c:v>
                </c:pt>
                <c:pt idx="21">
                  <c:v>0.15396691598019699</c:v>
                </c:pt>
                <c:pt idx="22">
                  <c:v>0.14203328221973099</c:v>
                </c:pt>
                <c:pt idx="23">
                  <c:v>0.213246254424071</c:v>
                </c:pt>
                <c:pt idx="24">
                  <c:v>0.14974410747679101</c:v>
                </c:pt>
                <c:pt idx="25">
                  <c:v>0.158085959050943</c:v>
                </c:pt>
                <c:pt idx="26">
                  <c:v>0.20701366544951599</c:v>
                </c:pt>
                <c:pt idx="27">
                  <c:v>0.14562054301708899</c:v>
                </c:pt>
                <c:pt idx="28">
                  <c:v>0.15897944801926001</c:v>
                </c:pt>
                <c:pt idx="29">
                  <c:v>0.15319265509378099</c:v>
                </c:pt>
                <c:pt idx="30">
                  <c:v>0.138004530214064</c:v>
                </c:pt>
                <c:pt idx="31">
                  <c:v>0.15171528127981099</c:v>
                </c:pt>
                <c:pt idx="32">
                  <c:v>0.17645000796878399</c:v>
                </c:pt>
                <c:pt idx="33">
                  <c:v>0.179109894158405</c:v>
                </c:pt>
                <c:pt idx="34">
                  <c:v>0.18064965147793499</c:v>
                </c:pt>
                <c:pt idx="35">
                  <c:v>0.195557816165462</c:v>
                </c:pt>
                <c:pt idx="36">
                  <c:v>0.23155997810682699</c:v>
                </c:pt>
                <c:pt idx="37">
                  <c:v>0.206009900866471</c:v>
                </c:pt>
                <c:pt idx="38">
                  <c:v>0.19130674399666001</c:v>
                </c:pt>
                <c:pt idx="39">
                  <c:v>0.224128844993978</c:v>
                </c:pt>
                <c:pt idx="40">
                  <c:v>0.222416016169278</c:v>
                </c:pt>
                <c:pt idx="41">
                  <c:v>0.21487805829947201</c:v>
                </c:pt>
                <c:pt idx="42">
                  <c:v>0.20917546467486101</c:v>
                </c:pt>
                <c:pt idx="43">
                  <c:v>0.204221858851481</c:v>
                </c:pt>
                <c:pt idx="44">
                  <c:v>0.215735994610322</c:v>
                </c:pt>
                <c:pt idx="45">
                  <c:v>0.17835407146037999</c:v>
                </c:pt>
                <c:pt idx="46">
                  <c:v>0.203377398973485</c:v>
                </c:pt>
                <c:pt idx="47">
                  <c:v>0.17328142871121899</c:v>
                </c:pt>
                <c:pt idx="48">
                  <c:v>0.16961787126481601</c:v>
                </c:pt>
                <c:pt idx="49">
                  <c:v>0.152398581365153</c:v>
                </c:pt>
                <c:pt idx="50">
                  <c:v>0.14170684093734401</c:v>
                </c:pt>
                <c:pt idx="51">
                  <c:v>0.13067029949429901</c:v>
                </c:pt>
                <c:pt idx="52">
                  <c:v>0.12547717903681499</c:v>
                </c:pt>
                <c:pt idx="53">
                  <c:v>0.110953684369425</c:v>
                </c:pt>
                <c:pt idx="54">
                  <c:v>0.16306074508818799</c:v>
                </c:pt>
                <c:pt idx="55">
                  <c:v>0.152327187359937</c:v>
                </c:pt>
                <c:pt idx="56">
                  <c:v>0.124990967950938</c:v>
                </c:pt>
                <c:pt idx="57">
                  <c:v>0.14675474915807701</c:v>
                </c:pt>
                <c:pt idx="58">
                  <c:v>0.18078196903916199</c:v>
                </c:pt>
                <c:pt idx="59">
                  <c:v>0.20111037922698699</c:v>
                </c:pt>
                <c:pt idx="60">
                  <c:v>0.194029405836048</c:v>
                </c:pt>
                <c:pt idx="61">
                  <c:v>0.172314637498962</c:v>
                </c:pt>
                <c:pt idx="62">
                  <c:v>0.17024427740470999</c:v>
                </c:pt>
                <c:pt idx="63">
                  <c:v>0.187170541084314</c:v>
                </c:pt>
                <c:pt idx="64">
                  <c:v>0.15699079987386499</c:v>
                </c:pt>
                <c:pt idx="65">
                  <c:v>0.14133993320206301</c:v>
                </c:pt>
                <c:pt idx="66">
                  <c:v>0.13778531567282701</c:v>
                </c:pt>
                <c:pt idx="67">
                  <c:v>0.13638579240298501</c:v>
                </c:pt>
                <c:pt idx="68">
                  <c:v>0.11470358045236601</c:v>
                </c:pt>
                <c:pt idx="69">
                  <c:v>0.11704902602426</c:v>
                </c:pt>
                <c:pt idx="70">
                  <c:v>0.124372894609245</c:v>
                </c:pt>
                <c:pt idx="71">
                  <c:v>0.120085133920682</c:v>
                </c:pt>
                <c:pt idx="72">
                  <c:v>0.145355118311878</c:v>
                </c:pt>
                <c:pt idx="73">
                  <c:v>0.15480902817953701</c:v>
                </c:pt>
                <c:pt idx="74">
                  <c:v>0.194615610951624</c:v>
                </c:pt>
                <c:pt idx="75">
                  <c:v>0.204434720370645</c:v>
                </c:pt>
                <c:pt idx="76">
                  <c:v>0.24292958244006099</c:v>
                </c:pt>
                <c:pt idx="77">
                  <c:v>0.26232469309498002</c:v>
                </c:pt>
                <c:pt idx="78">
                  <c:v>0.374427821794798</c:v>
                </c:pt>
                <c:pt idx="79">
                  <c:v>0.275241953785203</c:v>
                </c:pt>
                <c:pt idx="80">
                  <c:v>0.28116344634169299</c:v>
                </c:pt>
                <c:pt idx="81">
                  <c:v>0.26407053851576701</c:v>
                </c:pt>
                <c:pt idx="82">
                  <c:v>0.287268356963436</c:v>
                </c:pt>
                <c:pt idx="83">
                  <c:v>0.35735387030979998</c:v>
                </c:pt>
                <c:pt idx="84">
                  <c:v>0.27222119310012299</c:v>
                </c:pt>
                <c:pt idx="85">
                  <c:v>0.222281279001451</c:v>
                </c:pt>
                <c:pt idx="86">
                  <c:v>0.25127908504125601</c:v>
                </c:pt>
                <c:pt idx="87">
                  <c:v>0.26808264146392502</c:v>
                </c:pt>
                <c:pt idx="88">
                  <c:v>0.186154709935867</c:v>
                </c:pt>
                <c:pt idx="89">
                  <c:v>0.17601751188589401</c:v>
                </c:pt>
                <c:pt idx="90">
                  <c:v>0.241923385776662</c:v>
                </c:pt>
                <c:pt idx="91">
                  <c:v>0.17916391166724099</c:v>
                </c:pt>
                <c:pt idx="92">
                  <c:v>0.22048795080018399</c:v>
                </c:pt>
                <c:pt idx="93">
                  <c:v>0.26930446102238198</c:v>
                </c:pt>
                <c:pt idx="94">
                  <c:v>0.30770924474286199</c:v>
                </c:pt>
                <c:pt idx="95">
                  <c:v>0.115239437046845</c:v>
                </c:pt>
                <c:pt idx="96">
                  <c:v>0.12240405411209</c:v>
                </c:pt>
                <c:pt idx="97">
                  <c:v>0.244820914204464</c:v>
                </c:pt>
                <c:pt idx="98">
                  <c:v>0.21069026255420201</c:v>
                </c:pt>
                <c:pt idx="99">
                  <c:v>0.22835943271737999</c:v>
                </c:pt>
                <c:pt idx="100">
                  <c:v>0.20833450695774899</c:v>
                </c:pt>
                <c:pt idx="101">
                  <c:v>0.13288103466194801</c:v>
                </c:pt>
                <c:pt idx="102">
                  <c:v>0.15423434350597101</c:v>
                </c:pt>
                <c:pt idx="103">
                  <c:v>0.10497287885458401</c:v>
                </c:pt>
                <c:pt idx="104">
                  <c:v>0.10162346140737299</c:v>
                </c:pt>
                <c:pt idx="105">
                  <c:v>0.107169367268934</c:v>
                </c:pt>
                <c:pt idx="106">
                  <c:v>0.100162408179912</c:v>
                </c:pt>
                <c:pt idx="107">
                  <c:v>8.0123121893822397E-2</c:v>
                </c:pt>
                <c:pt idx="108">
                  <c:v>9.4695704034786901E-2</c:v>
                </c:pt>
                <c:pt idx="109">
                  <c:v>0.16899332629068201</c:v>
                </c:pt>
                <c:pt idx="110">
                  <c:v>0.15060485555648201</c:v>
                </c:pt>
                <c:pt idx="111">
                  <c:v>0.31555307243709502</c:v>
                </c:pt>
                <c:pt idx="112">
                  <c:v>0.31401856253830701</c:v>
                </c:pt>
                <c:pt idx="113">
                  <c:v>0.67991885244149797</c:v>
                </c:pt>
                <c:pt idx="114">
                  <c:v>0.99823630918510498</c:v>
                </c:pt>
                <c:pt idx="115">
                  <c:v>1.6996410957088699</c:v>
                </c:pt>
                <c:pt idx="116">
                  <c:v>2.04184205946104</c:v>
                </c:pt>
                <c:pt idx="117">
                  <c:v>1.9739078869212301</c:v>
                </c:pt>
                <c:pt idx="118">
                  <c:v>2.0967225170484198</c:v>
                </c:pt>
                <c:pt idx="119">
                  <c:v>2.1296176929454602</c:v>
                </c:pt>
                <c:pt idx="120">
                  <c:v>2.7815864427389001</c:v>
                </c:pt>
                <c:pt idx="121">
                  <c:v>1.77712774741247</c:v>
                </c:pt>
                <c:pt idx="122">
                  <c:v>1.6020080847178899</c:v>
                </c:pt>
                <c:pt idx="123">
                  <c:v>2.34242538754701</c:v>
                </c:pt>
                <c:pt idx="124">
                  <c:v>1.49472237493615</c:v>
                </c:pt>
                <c:pt idx="125">
                  <c:v>0.99873541164256197</c:v>
                </c:pt>
                <c:pt idx="126">
                  <c:v>1.3423383901419501</c:v>
                </c:pt>
                <c:pt idx="127">
                  <c:v>0.97855394323706402</c:v>
                </c:pt>
                <c:pt idx="128">
                  <c:v>0.386678687253805</c:v>
                </c:pt>
                <c:pt idx="129">
                  <c:v>0.45097232419661898</c:v>
                </c:pt>
                <c:pt idx="130">
                  <c:v>0.33740254345340598</c:v>
                </c:pt>
                <c:pt idx="131">
                  <c:v>0.20620976408355299</c:v>
                </c:pt>
                <c:pt idx="132">
                  <c:v>0.29282424369383703</c:v>
                </c:pt>
                <c:pt idx="133">
                  <c:v>0.248044596694627</c:v>
                </c:pt>
                <c:pt idx="134">
                  <c:v>0.120418107771168</c:v>
                </c:pt>
                <c:pt idx="135">
                  <c:v>8.9652426625852696E-2</c:v>
                </c:pt>
                <c:pt idx="136">
                  <c:v>0.15968760722956099</c:v>
                </c:pt>
                <c:pt idx="137">
                  <c:v>0.103552517951378</c:v>
                </c:pt>
                <c:pt idx="138">
                  <c:v>9.5172305167295704E-2</c:v>
                </c:pt>
                <c:pt idx="139">
                  <c:v>9.7529060859315994E-2</c:v>
                </c:pt>
                <c:pt idx="140">
                  <c:v>0.15987786973241699</c:v>
                </c:pt>
                <c:pt idx="141">
                  <c:v>0.14555561460451</c:v>
                </c:pt>
                <c:pt idx="142">
                  <c:v>0.21968620224107499</c:v>
                </c:pt>
                <c:pt idx="143">
                  <c:v>0.31867775408681098</c:v>
                </c:pt>
                <c:pt idx="144">
                  <c:v>0.294490202405364</c:v>
                </c:pt>
                <c:pt idx="145">
                  <c:v>0.278516891572754</c:v>
                </c:pt>
                <c:pt idx="146">
                  <c:v>0.33555169749973801</c:v>
                </c:pt>
                <c:pt idx="147">
                  <c:v>0.43419017896844098</c:v>
                </c:pt>
                <c:pt idx="148">
                  <c:v>0.33092541768133399</c:v>
                </c:pt>
                <c:pt idx="149">
                  <c:v>0.400795985444864</c:v>
                </c:pt>
                <c:pt idx="150">
                  <c:v>0.31624228156148698</c:v>
                </c:pt>
              </c:numCache>
            </c:numRef>
          </c:yVal>
          <c:smooth val="0"/>
        </c:ser>
        <c:ser>
          <c:idx val="9"/>
          <c:order val="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globins_R0_10_beta__K.analysis_!$A$12:$EU$12</c:f>
              <c:numCache>
                <c:formatCode>General</c:formatCode>
                <c:ptCount val="151"/>
                <c:pt idx="0">
                  <c:v>0.66120532001976495</c:v>
                </c:pt>
                <c:pt idx="1">
                  <c:v>0.56359964628419301</c:v>
                </c:pt>
                <c:pt idx="2">
                  <c:v>0.52303574338701997</c:v>
                </c:pt>
                <c:pt idx="3">
                  <c:v>0.553899793551486</c:v>
                </c:pt>
                <c:pt idx="4">
                  <c:v>0.42595126093749902</c:v>
                </c:pt>
                <c:pt idx="5">
                  <c:v>0.42488511559002501</c:v>
                </c:pt>
                <c:pt idx="6">
                  <c:v>0.51426862727817901</c:v>
                </c:pt>
                <c:pt idx="7">
                  <c:v>0.437834162855537</c:v>
                </c:pt>
                <c:pt idx="8">
                  <c:v>0.55497669736807498</c:v>
                </c:pt>
                <c:pt idx="9">
                  <c:v>0.43056428553713399</c:v>
                </c:pt>
                <c:pt idx="10">
                  <c:v>0.40418242885050398</c:v>
                </c:pt>
                <c:pt idx="11">
                  <c:v>0.66040793599110903</c:v>
                </c:pt>
                <c:pt idx="12">
                  <c:v>0.660974849335211</c:v>
                </c:pt>
                <c:pt idx="13">
                  <c:v>0.51062465480837904</c:v>
                </c:pt>
                <c:pt idx="14">
                  <c:v>0.53651778272842698</c:v>
                </c:pt>
                <c:pt idx="15">
                  <c:v>0.63957391125633001</c:v>
                </c:pt>
                <c:pt idx="16">
                  <c:v>0.402269055385514</c:v>
                </c:pt>
                <c:pt idx="17">
                  <c:v>0.44362401952939301</c:v>
                </c:pt>
                <c:pt idx="18">
                  <c:v>0.48665700337707302</c:v>
                </c:pt>
                <c:pt idx="19">
                  <c:v>0.48096317849696002</c:v>
                </c:pt>
                <c:pt idx="20">
                  <c:v>0.40123935430653002</c:v>
                </c:pt>
                <c:pt idx="21">
                  <c:v>0.36496179980659599</c:v>
                </c:pt>
                <c:pt idx="22">
                  <c:v>0.46798406427414602</c:v>
                </c:pt>
                <c:pt idx="23">
                  <c:v>0.35566971213697002</c:v>
                </c:pt>
                <c:pt idx="24">
                  <c:v>0.34691640233957699</c:v>
                </c:pt>
                <c:pt idx="25">
                  <c:v>0.34025795905821399</c:v>
                </c:pt>
                <c:pt idx="26">
                  <c:v>0.31854341212274701</c:v>
                </c:pt>
                <c:pt idx="27">
                  <c:v>0.28129586573130799</c:v>
                </c:pt>
                <c:pt idx="28">
                  <c:v>0.38576339301211499</c:v>
                </c:pt>
                <c:pt idx="29">
                  <c:v>0.69650822796569101</c:v>
                </c:pt>
                <c:pt idx="30">
                  <c:v>0.47124614205277299</c:v>
                </c:pt>
                <c:pt idx="31">
                  <c:v>0.45859376867586199</c:v>
                </c:pt>
                <c:pt idx="32">
                  <c:v>0.84494167815685295</c:v>
                </c:pt>
                <c:pt idx="33">
                  <c:v>0.89297540515311802</c:v>
                </c:pt>
                <c:pt idx="34">
                  <c:v>0.51402761828264498</c:v>
                </c:pt>
                <c:pt idx="35">
                  <c:v>0.53026220338258701</c:v>
                </c:pt>
                <c:pt idx="36">
                  <c:v>0.71193253279907898</c:v>
                </c:pt>
                <c:pt idx="37">
                  <c:v>0.69509489100946598</c:v>
                </c:pt>
                <c:pt idx="38">
                  <c:v>0.565929001545461</c:v>
                </c:pt>
                <c:pt idx="39">
                  <c:v>0.75790247810377198</c:v>
                </c:pt>
                <c:pt idx="40">
                  <c:v>0.81257041802044006</c:v>
                </c:pt>
                <c:pt idx="41">
                  <c:v>0.73592562116434501</c:v>
                </c:pt>
                <c:pt idx="42">
                  <c:v>0.78756070649386001</c:v>
                </c:pt>
                <c:pt idx="43">
                  <c:v>0.77341258947281399</c:v>
                </c:pt>
                <c:pt idx="44">
                  <c:v>0.68414932770870396</c:v>
                </c:pt>
                <c:pt idx="45">
                  <c:v>0.70176999157578501</c:v>
                </c:pt>
                <c:pt idx="46">
                  <c:v>0.85845562809743003</c:v>
                </c:pt>
                <c:pt idx="47">
                  <c:v>1.05484400787344</c:v>
                </c:pt>
                <c:pt idx="48">
                  <c:v>1.0380297995715799</c:v>
                </c:pt>
                <c:pt idx="49">
                  <c:v>1.2642769468786399</c:v>
                </c:pt>
                <c:pt idx="50">
                  <c:v>1.09925220403849</c:v>
                </c:pt>
                <c:pt idx="51">
                  <c:v>1.07982045611393</c:v>
                </c:pt>
                <c:pt idx="52">
                  <c:v>1.1604651803667301</c:v>
                </c:pt>
                <c:pt idx="53">
                  <c:v>1.1169096790017501</c:v>
                </c:pt>
                <c:pt idx="54">
                  <c:v>0.85527162380403099</c:v>
                </c:pt>
                <c:pt idx="55">
                  <c:v>0.78059808005468601</c:v>
                </c:pt>
                <c:pt idx="56">
                  <c:v>0.87600133315155204</c:v>
                </c:pt>
                <c:pt idx="57">
                  <c:v>0.53738955169359004</c:v>
                </c:pt>
                <c:pt idx="58">
                  <c:v>0.34734475851833502</c:v>
                </c:pt>
                <c:pt idx="59">
                  <c:v>0.355863169157626</c:v>
                </c:pt>
                <c:pt idx="60">
                  <c:v>0.44890266882617902</c:v>
                </c:pt>
                <c:pt idx="61">
                  <c:v>0.353736674136297</c:v>
                </c:pt>
                <c:pt idx="62">
                  <c:v>0.34125034811514399</c:v>
                </c:pt>
                <c:pt idx="63">
                  <c:v>0.35554252429431099</c:v>
                </c:pt>
                <c:pt idx="64">
                  <c:v>0.31350393334068899</c:v>
                </c:pt>
                <c:pt idx="65">
                  <c:v>0.304058035941145</c:v>
                </c:pt>
                <c:pt idx="66">
                  <c:v>0.30856094592557398</c:v>
                </c:pt>
                <c:pt idx="67">
                  <c:v>0.29912486726221299</c:v>
                </c:pt>
                <c:pt idx="68">
                  <c:v>0.280812069056875</c:v>
                </c:pt>
                <c:pt idx="69">
                  <c:v>0.26955485165436799</c:v>
                </c:pt>
                <c:pt idx="70">
                  <c:v>0.258279748672819</c:v>
                </c:pt>
                <c:pt idx="71">
                  <c:v>0.23945278596472799</c:v>
                </c:pt>
                <c:pt idx="72">
                  <c:v>0.280178003647858</c:v>
                </c:pt>
                <c:pt idx="73">
                  <c:v>0.21210674689578199</c:v>
                </c:pt>
                <c:pt idx="74">
                  <c:v>0.41705855595663899</c:v>
                </c:pt>
                <c:pt idx="75">
                  <c:v>0.41825359615229202</c:v>
                </c:pt>
                <c:pt idx="76">
                  <c:v>0.52589787442770097</c:v>
                </c:pt>
                <c:pt idx="77">
                  <c:v>0.53066204469554701</c:v>
                </c:pt>
                <c:pt idx="78">
                  <c:v>0.57407494897197597</c:v>
                </c:pt>
                <c:pt idx="79">
                  <c:v>0.54769067262663396</c:v>
                </c:pt>
                <c:pt idx="80">
                  <c:v>0.61487868516002997</c:v>
                </c:pt>
                <c:pt idx="81">
                  <c:v>0.52813871443864802</c:v>
                </c:pt>
                <c:pt idx="82">
                  <c:v>0.62587775832574699</c:v>
                </c:pt>
                <c:pt idx="83">
                  <c:v>0.477319524439212</c:v>
                </c:pt>
                <c:pt idx="84">
                  <c:v>0.35578687540991899</c:v>
                </c:pt>
                <c:pt idx="85">
                  <c:v>0.33287349912470798</c:v>
                </c:pt>
                <c:pt idx="86">
                  <c:v>0.31769065520843998</c:v>
                </c:pt>
                <c:pt idx="87">
                  <c:v>0.25866300668690401</c:v>
                </c:pt>
                <c:pt idx="88">
                  <c:v>0.27355644815722702</c:v>
                </c:pt>
                <c:pt idx="89">
                  <c:v>0.485391835155153</c:v>
                </c:pt>
                <c:pt idx="90">
                  <c:v>0.61638654533515003</c:v>
                </c:pt>
                <c:pt idx="91">
                  <c:v>0.269569791719455</c:v>
                </c:pt>
                <c:pt idx="92">
                  <c:v>0.36680061116357499</c:v>
                </c:pt>
                <c:pt idx="93">
                  <c:v>0.90412515816797701</c:v>
                </c:pt>
                <c:pt idx="94">
                  <c:v>0.94989290262718196</c:v>
                </c:pt>
                <c:pt idx="95">
                  <c:v>0.18982460086182901</c:v>
                </c:pt>
                <c:pt idx="96">
                  <c:v>0.21938522327082599</c:v>
                </c:pt>
                <c:pt idx="97">
                  <c:v>0.34579956355448699</c:v>
                </c:pt>
                <c:pt idx="98">
                  <c:v>0.43524395383623399</c:v>
                </c:pt>
                <c:pt idx="99">
                  <c:v>0.49455975464240798</c:v>
                </c:pt>
                <c:pt idx="100">
                  <c:v>0.41965601470921199</c:v>
                </c:pt>
                <c:pt idx="101">
                  <c:v>0.309834309409242</c:v>
                </c:pt>
                <c:pt idx="102">
                  <c:v>0.43619848201953798</c:v>
                </c:pt>
                <c:pt idx="103">
                  <c:v>0.28071434459915701</c:v>
                </c:pt>
                <c:pt idx="104">
                  <c:v>0.25274012186907802</c:v>
                </c:pt>
                <c:pt idx="105">
                  <c:v>0.388258989439835</c:v>
                </c:pt>
                <c:pt idx="106">
                  <c:v>0.32252216989854798</c:v>
                </c:pt>
                <c:pt idx="107">
                  <c:v>0.19898922387854401</c:v>
                </c:pt>
                <c:pt idx="108">
                  <c:v>0.22986694677331901</c:v>
                </c:pt>
                <c:pt idx="109">
                  <c:v>0.26816229582914802</c:v>
                </c:pt>
                <c:pt idx="110">
                  <c:v>0.19294066466440299</c:v>
                </c:pt>
                <c:pt idx="111">
                  <c:v>0.20129164093281801</c:v>
                </c:pt>
                <c:pt idx="112">
                  <c:v>0.206333031531377</c:v>
                </c:pt>
                <c:pt idx="113">
                  <c:v>0.39600434825931902</c:v>
                </c:pt>
                <c:pt idx="114">
                  <c:v>0.49877165762021802</c:v>
                </c:pt>
                <c:pt idx="115">
                  <c:v>0.63144913694175797</c:v>
                </c:pt>
                <c:pt idx="116">
                  <c:v>0.577338541302022</c:v>
                </c:pt>
                <c:pt idx="117">
                  <c:v>0.70998047338024195</c:v>
                </c:pt>
                <c:pt idx="118">
                  <c:v>0.78345540372232103</c:v>
                </c:pt>
                <c:pt idx="119">
                  <c:v>0.74869747717137403</c:v>
                </c:pt>
                <c:pt idx="120">
                  <c:v>0.87963494983124801</c:v>
                </c:pt>
                <c:pt idx="121">
                  <c:v>0.76304176717799699</c:v>
                </c:pt>
                <c:pt idx="122">
                  <c:v>0.64050597245562402</c:v>
                </c:pt>
                <c:pt idx="123">
                  <c:v>0.88549171145504402</c:v>
                </c:pt>
                <c:pt idx="124">
                  <c:v>0.74688161771755901</c:v>
                </c:pt>
                <c:pt idx="125">
                  <c:v>0.58366761173137305</c:v>
                </c:pt>
                <c:pt idx="126">
                  <c:v>0.62904538979489899</c:v>
                </c:pt>
                <c:pt idx="127">
                  <c:v>0.53855620754404299</c:v>
                </c:pt>
                <c:pt idx="128">
                  <c:v>0.36675877699901099</c:v>
                </c:pt>
                <c:pt idx="129">
                  <c:v>0.36357657011705402</c:v>
                </c:pt>
                <c:pt idx="130">
                  <c:v>0.30112863784384603</c:v>
                </c:pt>
                <c:pt idx="131">
                  <c:v>0.176624999255309</c:v>
                </c:pt>
                <c:pt idx="132">
                  <c:v>0.26597190042181401</c:v>
                </c:pt>
                <c:pt idx="133">
                  <c:v>0.36479363750462701</c:v>
                </c:pt>
                <c:pt idx="134">
                  <c:v>0.16235901390559701</c:v>
                </c:pt>
                <c:pt idx="135">
                  <c:v>0.14783631962681601</c:v>
                </c:pt>
                <c:pt idx="136">
                  <c:v>0.41381114517084699</c:v>
                </c:pt>
                <c:pt idx="137">
                  <c:v>0.332050065928439</c:v>
                </c:pt>
                <c:pt idx="138">
                  <c:v>0.23982679189697401</c:v>
                </c:pt>
                <c:pt idx="139">
                  <c:v>0.286550989156239</c:v>
                </c:pt>
                <c:pt idx="140">
                  <c:v>0.60722045331723795</c:v>
                </c:pt>
                <c:pt idx="141">
                  <c:v>0.43969328282554798</c:v>
                </c:pt>
                <c:pt idx="142">
                  <c:v>0.97432585266201599</c:v>
                </c:pt>
                <c:pt idx="143">
                  <c:v>1.5798111669869701</c:v>
                </c:pt>
                <c:pt idx="144">
                  <c:v>1.26712754754324</c:v>
                </c:pt>
                <c:pt idx="145">
                  <c:v>1.19842664669412</c:v>
                </c:pt>
                <c:pt idx="146">
                  <c:v>1.80565178606647</c:v>
                </c:pt>
                <c:pt idx="147">
                  <c:v>2.3296240299667699</c:v>
                </c:pt>
                <c:pt idx="148">
                  <c:v>1.6677649854541801</c:v>
                </c:pt>
                <c:pt idx="149">
                  <c:v>2.1196947882956501</c:v>
                </c:pt>
                <c:pt idx="150">
                  <c:v>1.3838154393092601</c:v>
                </c:pt>
              </c:numCache>
            </c:numRef>
          </c:yVal>
          <c:smooth val="0"/>
        </c:ser>
        <c:ser>
          <c:idx val="10"/>
          <c:order val="1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globins_R0_10_beta__K.analysis_!$A$13:$EU$13</c:f>
              <c:numCache>
                <c:formatCode>General</c:formatCode>
                <c:ptCount val="1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2.9309153537842398</c:v>
                </c:pt>
                <c:pt idx="5">
                  <c:v>1.71934694456471</c:v>
                </c:pt>
                <c:pt idx="6">
                  <c:v>1.5515539842841299</c:v>
                </c:pt>
                <c:pt idx="7">
                  <c:v>2.1464613380739199</c:v>
                </c:pt>
                <c:pt idx="8">
                  <c:v>2.8369638276903202</c:v>
                </c:pt>
                <c:pt idx="9">
                  <c:v>2.0931321672388998</c:v>
                </c:pt>
                <c:pt idx="10">
                  <c:v>1.1715837787757</c:v>
                </c:pt>
                <c:pt idx="11">
                  <c:v>2.8166875719050002</c:v>
                </c:pt>
                <c:pt idx="12">
                  <c:v>2.1977486062841902</c:v>
                </c:pt>
                <c:pt idx="13">
                  <c:v>1.85323218320899</c:v>
                </c:pt>
                <c:pt idx="14">
                  <c:v>0.873099007852147</c:v>
                </c:pt>
                <c:pt idx="15">
                  <c:v>2.3642161249258602</c:v>
                </c:pt>
                <c:pt idx="16">
                  <c:v>1.0436884526313099</c:v>
                </c:pt>
                <c:pt idx="17">
                  <c:v>0.87147679971243397</c:v>
                </c:pt>
                <c:pt idx="18">
                  <c:v>1.0456888714899</c:v>
                </c:pt>
                <c:pt idx="19">
                  <c:v>1.0004363247524899</c:v>
                </c:pt>
                <c:pt idx="20">
                  <c:v>0.79311429293175495</c:v>
                </c:pt>
                <c:pt idx="21">
                  <c:v>0.70636113010608004</c:v>
                </c:pt>
                <c:pt idx="22">
                  <c:v>0.91561965517631305</c:v>
                </c:pt>
                <c:pt idx="23">
                  <c:v>0.66788411384415303</c:v>
                </c:pt>
                <c:pt idx="24">
                  <c:v>0.65380474975130798</c:v>
                </c:pt>
                <c:pt idx="25">
                  <c:v>1.4934736652698399</c:v>
                </c:pt>
                <c:pt idx="26">
                  <c:v>0.75679589664567704</c:v>
                </c:pt>
                <c:pt idx="27">
                  <c:v>0.55587239785951303</c:v>
                </c:pt>
                <c:pt idx="28">
                  <c:v>0.78417954444202198</c:v>
                </c:pt>
                <c:pt idx="29">
                  <c:v>1.9655953864461</c:v>
                </c:pt>
                <c:pt idx="30">
                  <c:v>1.3554786806462</c:v>
                </c:pt>
                <c:pt idx="31">
                  <c:v>0.74507670180518004</c:v>
                </c:pt>
                <c:pt idx="32">
                  <c:v>1.4546282910983499</c:v>
                </c:pt>
                <c:pt idx="33">
                  <c:v>1.97235055802693</c:v>
                </c:pt>
                <c:pt idx="34">
                  <c:v>0.88005170634012497</c:v>
                </c:pt>
                <c:pt idx="35">
                  <c:v>0.875218430742567</c:v>
                </c:pt>
                <c:pt idx="36">
                  <c:v>0.98771106071200199</c:v>
                </c:pt>
                <c:pt idx="37">
                  <c:v>0.89871151734383903</c:v>
                </c:pt>
                <c:pt idx="38">
                  <c:v>0.71444686336460395</c:v>
                </c:pt>
                <c:pt idx="39">
                  <c:v>1.16816451164355</c:v>
                </c:pt>
                <c:pt idx="40">
                  <c:v>1.0729432080991701</c:v>
                </c:pt>
                <c:pt idx="41">
                  <c:v>0.63347828422751995</c:v>
                </c:pt>
                <c:pt idx="42">
                  <c:v>0.94470224864400698</c:v>
                </c:pt>
                <c:pt idx="43">
                  <c:v>0.92346348259522304</c:v>
                </c:pt>
                <c:pt idx="44">
                  <c:v>0.85525553059687098</c:v>
                </c:pt>
                <c:pt idx="45">
                  <c:v>1.23905448439666</c:v>
                </c:pt>
                <c:pt idx="46">
                  <c:v>1.1636477586807801</c:v>
                </c:pt>
                <c:pt idx="47">
                  <c:v>1.07357707069123</c:v>
                </c:pt>
                <c:pt idx="48">
                  <c:v>3.4436563877394701</c:v>
                </c:pt>
                <c:pt idx="49">
                  <c:v>3.2101728052259202</c:v>
                </c:pt>
                <c:pt idx="50">
                  <c:v>0</c:v>
                </c:pt>
                <c:pt idx="51">
                  <c:v>4.2554794982519599</c:v>
                </c:pt>
                <c:pt idx="52">
                  <c:v>5.1364001129340702</c:v>
                </c:pt>
                <c:pt idx="53">
                  <c:v>5.1440098696110699</c:v>
                </c:pt>
                <c:pt idx="54">
                  <c:v>3.0129807626649399</c:v>
                </c:pt>
                <c:pt idx="55">
                  <c:v>3.4256938906776702</c:v>
                </c:pt>
                <c:pt idx="56">
                  <c:v>4.0235956422744099</c:v>
                </c:pt>
                <c:pt idx="57">
                  <c:v>2.7860735914714301</c:v>
                </c:pt>
                <c:pt idx="58">
                  <c:v>2.1898222648097199</c:v>
                </c:pt>
                <c:pt idx="59">
                  <c:v>1.90435821898098</c:v>
                </c:pt>
                <c:pt idx="60">
                  <c:v>1.50742596356109</c:v>
                </c:pt>
                <c:pt idx="61">
                  <c:v>1.59646076776975</c:v>
                </c:pt>
                <c:pt idx="62">
                  <c:v>0.93184135279895097</c:v>
                </c:pt>
                <c:pt idx="63">
                  <c:v>0.62356998544398501</c:v>
                </c:pt>
                <c:pt idx="64">
                  <c:v>0.67705976789193101</c:v>
                </c:pt>
                <c:pt idx="65">
                  <c:v>0.66438603898578796</c:v>
                </c:pt>
                <c:pt idx="66">
                  <c:v>0.54521233221830001</c:v>
                </c:pt>
                <c:pt idx="67">
                  <c:v>0.44186001006266401</c:v>
                </c:pt>
                <c:pt idx="68">
                  <c:v>0.41131079101274698</c:v>
                </c:pt>
                <c:pt idx="69">
                  <c:v>0.394962439004159</c:v>
                </c:pt>
                <c:pt idx="70">
                  <c:v>0.308278535519588</c:v>
                </c:pt>
                <c:pt idx="71">
                  <c:v>0.357944353820281</c:v>
                </c:pt>
                <c:pt idx="72">
                  <c:v>0.398176758503199</c:v>
                </c:pt>
                <c:pt idx="73">
                  <c:v>0.20816278685727599</c:v>
                </c:pt>
                <c:pt idx="74">
                  <c:v>0.27890098724026802</c:v>
                </c:pt>
                <c:pt idx="75">
                  <c:v>0.40978602274001402</c:v>
                </c:pt>
                <c:pt idx="76">
                  <c:v>0.402615596107116</c:v>
                </c:pt>
                <c:pt idx="77">
                  <c:v>0.37227045627463201</c:v>
                </c:pt>
                <c:pt idx="78">
                  <c:v>0.88188298011211597</c:v>
                </c:pt>
                <c:pt idx="79">
                  <c:v>0.48679766437133798</c:v>
                </c:pt>
                <c:pt idx="80">
                  <c:v>0.222724797836439</c:v>
                </c:pt>
                <c:pt idx="81">
                  <c:v>0.33311865314094402</c:v>
                </c:pt>
                <c:pt idx="82">
                  <c:v>0.39357808981867298</c:v>
                </c:pt>
                <c:pt idx="83">
                  <c:v>0.426518902035803</c:v>
                </c:pt>
                <c:pt idx="84">
                  <c:v>0.34250334827513401</c:v>
                </c:pt>
                <c:pt idx="85">
                  <c:v>0.37353891012835599</c:v>
                </c:pt>
                <c:pt idx="86">
                  <c:v>0.37518678088794599</c:v>
                </c:pt>
                <c:pt idx="87">
                  <c:v>0.41043271812598198</c:v>
                </c:pt>
                <c:pt idx="88">
                  <c:v>0.428701352330281</c:v>
                </c:pt>
                <c:pt idx="89">
                  <c:v>0.45820164146866299</c:v>
                </c:pt>
                <c:pt idx="90">
                  <c:v>0.616606508613189</c:v>
                </c:pt>
                <c:pt idx="91">
                  <c:v>0.56211934950560905</c:v>
                </c:pt>
                <c:pt idx="92">
                  <c:v>0.55524341809698596</c:v>
                </c:pt>
                <c:pt idx="93">
                  <c:v>0.61202277750650502</c:v>
                </c:pt>
                <c:pt idx="94">
                  <c:v>0.67111846313083201</c:v>
                </c:pt>
                <c:pt idx="95">
                  <c:v>0.48774976932275099</c:v>
                </c:pt>
                <c:pt idx="96">
                  <c:v>0.525141424731144</c:v>
                </c:pt>
                <c:pt idx="97">
                  <c:v>0.64263344426112301</c:v>
                </c:pt>
                <c:pt idx="98">
                  <c:v>0.53928170678077703</c:v>
                </c:pt>
                <c:pt idx="99">
                  <c:v>0.46210926045586198</c:v>
                </c:pt>
                <c:pt idx="100">
                  <c:v>0.37662528927605199</c:v>
                </c:pt>
                <c:pt idx="101">
                  <c:v>0.22223722236076399</c:v>
                </c:pt>
                <c:pt idx="102">
                  <c:v>0.46749732655134202</c:v>
                </c:pt>
                <c:pt idx="103">
                  <c:v>0.31193234032614298</c:v>
                </c:pt>
                <c:pt idx="104">
                  <c:v>0.28021825162171599</c:v>
                </c:pt>
                <c:pt idx="105">
                  <c:v>0.48314251863295798</c:v>
                </c:pt>
                <c:pt idx="106">
                  <c:v>0.42566561565472899</c:v>
                </c:pt>
                <c:pt idx="107">
                  <c:v>0.24124901075288699</c:v>
                </c:pt>
                <c:pt idx="108">
                  <c:v>0.30002053808954698</c:v>
                </c:pt>
                <c:pt idx="109">
                  <c:v>0.40541105105590403</c:v>
                </c:pt>
                <c:pt idx="110">
                  <c:v>0.31022176489305697</c:v>
                </c:pt>
                <c:pt idx="111">
                  <c:v>0.37931135623093898</c:v>
                </c:pt>
                <c:pt idx="112">
                  <c:v>0.34429866272336301</c:v>
                </c:pt>
                <c:pt idx="113">
                  <c:v>0.73656679459821195</c:v>
                </c:pt>
                <c:pt idx="114">
                  <c:v>1.6409371525221099</c:v>
                </c:pt>
                <c:pt idx="115">
                  <c:v>2.1462328355285099</c:v>
                </c:pt>
                <c:pt idx="116">
                  <c:v>1.20903320620893</c:v>
                </c:pt>
                <c:pt idx="117">
                  <c:v>2.4047350750607999</c:v>
                </c:pt>
                <c:pt idx="118">
                  <c:v>2.7447067701560601</c:v>
                </c:pt>
                <c:pt idx="119">
                  <c:v>0</c:v>
                </c:pt>
                <c:pt idx="120">
                  <c:v>0</c:v>
                </c:pt>
                <c:pt idx="121">
                  <c:v>2.5586089506056999</c:v>
                </c:pt>
                <c:pt idx="122">
                  <c:v>2.0564165502263601</c:v>
                </c:pt>
                <c:pt idx="123">
                  <c:v>3.3968652204243699</c:v>
                </c:pt>
                <c:pt idx="124">
                  <c:v>2.6534695520482798</c:v>
                </c:pt>
                <c:pt idx="125">
                  <c:v>3.0815955415388898</c:v>
                </c:pt>
                <c:pt idx="126">
                  <c:v>2.4278925859310401</c:v>
                </c:pt>
                <c:pt idx="127">
                  <c:v>1.80563042677314</c:v>
                </c:pt>
                <c:pt idx="128">
                  <c:v>1.14297512793496</c:v>
                </c:pt>
                <c:pt idx="129">
                  <c:v>1.72168031658237</c:v>
                </c:pt>
                <c:pt idx="130">
                  <c:v>0.85960408974279801</c:v>
                </c:pt>
                <c:pt idx="131">
                  <c:v>0.40228193529992101</c:v>
                </c:pt>
                <c:pt idx="132">
                  <c:v>0.71131299002701498</c:v>
                </c:pt>
                <c:pt idx="133">
                  <c:v>0.56595365977404</c:v>
                </c:pt>
                <c:pt idx="134">
                  <c:v>0.25358178020288502</c:v>
                </c:pt>
                <c:pt idx="135">
                  <c:v>0.29379193421579902</c:v>
                </c:pt>
                <c:pt idx="136">
                  <c:v>0.35113164281030002</c:v>
                </c:pt>
                <c:pt idx="137">
                  <c:v>0.30801938926308498</c:v>
                </c:pt>
                <c:pt idx="138">
                  <c:v>0.29060617155316798</c:v>
                </c:pt>
                <c:pt idx="139">
                  <c:v>0.37072534630735499</c:v>
                </c:pt>
                <c:pt idx="140">
                  <c:v>0.36983594569240902</c:v>
                </c:pt>
                <c:pt idx="141">
                  <c:v>0.359183629976288</c:v>
                </c:pt>
                <c:pt idx="142">
                  <c:v>0.46322738767584098</c:v>
                </c:pt>
                <c:pt idx="143">
                  <c:v>0.51971282094257998</c:v>
                </c:pt>
                <c:pt idx="144">
                  <c:v>0.53279090117283801</c:v>
                </c:pt>
                <c:pt idx="145">
                  <c:v>0.55246089641931195</c:v>
                </c:pt>
                <c:pt idx="146">
                  <c:v>0.60503090404117599</c:v>
                </c:pt>
                <c:pt idx="147">
                  <c:v>0.687968779992982</c:v>
                </c:pt>
                <c:pt idx="148">
                  <c:v>0.61214765775350899</c:v>
                </c:pt>
                <c:pt idx="149">
                  <c:v>0.741191926101466</c:v>
                </c:pt>
                <c:pt idx="150">
                  <c:v>0.63485265754081699</c:v>
                </c:pt>
              </c:numCache>
            </c:numRef>
          </c:yVal>
          <c:smooth val="0"/>
        </c:ser>
        <c:ser>
          <c:idx val="11"/>
          <c:order val="1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globins_R0_10_beta__K.analysis_!$A$14:$EU$14</c:f>
              <c:numCache>
                <c:formatCode>General</c:formatCode>
                <c:ptCount val="151"/>
                <c:pt idx="0">
                  <c:v>2.5980370618088502</c:v>
                </c:pt>
                <c:pt idx="1">
                  <c:v>2.2486547674814301</c:v>
                </c:pt>
                <c:pt idx="2">
                  <c:v>2.3314717907819</c:v>
                </c:pt>
                <c:pt idx="3">
                  <c:v>2.5454476352553699</c:v>
                </c:pt>
                <c:pt idx="4">
                  <c:v>1.7999364213660101</c:v>
                </c:pt>
                <c:pt idx="5">
                  <c:v>1.7147822192382001</c:v>
                </c:pt>
                <c:pt idx="6">
                  <c:v>2.2876186535695799</c:v>
                </c:pt>
                <c:pt idx="7">
                  <c:v>2.4732806972211101</c:v>
                </c:pt>
                <c:pt idx="8">
                  <c:v>2.1542566441788802</c:v>
                </c:pt>
                <c:pt idx="9">
                  <c:v>2.1697590588926601</c:v>
                </c:pt>
                <c:pt idx="10">
                  <c:v>2.48832570994362</c:v>
                </c:pt>
                <c:pt idx="11">
                  <c:v>3.0205084582150801</c:v>
                </c:pt>
                <c:pt idx="12">
                  <c:v>2.6849249191588198</c:v>
                </c:pt>
                <c:pt idx="13">
                  <c:v>2.6388954469044199</c:v>
                </c:pt>
                <c:pt idx="14">
                  <c:v>3.3331372635029499</c:v>
                </c:pt>
                <c:pt idx="15">
                  <c:v>3.3551468175725798</c:v>
                </c:pt>
                <c:pt idx="16">
                  <c:v>2.43439475446942</c:v>
                </c:pt>
                <c:pt idx="17">
                  <c:v>0</c:v>
                </c:pt>
                <c:pt idx="18">
                  <c:v>0</c:v>
                </c:pt>
                <c:pt idx="19">
                  <c:v>3.26245139340788</c:v>
                </c:pt>
                <c:pt idx="20">
                  <c:v>2.1091970477563202</c:v>
                </c:pt>
                <c:pt idx="21">
                  <c:v>2.0098275351241299</c:v>
                </c:pt>
                <c:pt idx="22">
                  <c:v>2.9101080880224299</c:v>
                </c:pt>
                <c:pt idx="23">
                  <c:v>2.0453386645206799</c:v>
                </c:pt>
                <c:pt idx="24">
                  <c:v>1.85559500046716</c:v>
                </c:pt>
                <c:pt idx="25">
                  <c:v>2.2516188076017101</c:v>
                </c:pt>
                <c:pt idx="26">
                  <c:v>1.6795131583376099</c:v>
                </c:pt>
                <c:pt idx="27">
                  <c:v>1.3241025824428501</c:v>
                </c:pt>
                <c:pt idx="28">
                  <c:v>1.5431997426637001</c:v>
                </c:pt>
                <c:pt idx="29">
                  <c:v>1.7725663494769801</c:v>
                </c:pt>
                <c:pt idx="30">
                  <c:v>1.26571740404681</c:v>
                </c:pt>
                <c:pt idx="31">
                  <c:v>1.17676100733464</c:v>
                </c:pt>
                <c:pt idx="32">
                  <c:v>2.93209878586699</c:v>
                </c:pt>
                <c:pt idx="33">
                  <c:v>1.55479789856079</c:v>
                </c:pt>
                <c:pt idx="34">
                  <c:v>1.15900228166231</c:v>
                </c:pt>
                <c:pt idx="35">
                  <c:v>1.1434785431863701</c:v>
                </c:pt>
                <c:pt idx="36">
                  <c:v>3.4729157544943701</c:v>
                </c:pt>
                <c:pt idx="37">
                  <c:v>3.2286308747360102</c:v>
                </c:pt>
                <c:pt idx="38">
                  <c:v>2.4875021947957601</c:v>
                </c:pt>
                <c:pt idx="39">
                  <c:v>3.8619377550662302</c:v>
                </c:pt>
                <c:pt idx="40">
                  <c:v>4.7111816222414804</c:v>
                </c:pt>
                <c:pt idx="41">
                  <c:v>4.6754943561415603</c:v>
                </c:pt>
                <c:pt idx="42">
                  <c:v>5.6591630173738201</c:v>
                </c:pt>
                <c:pt idx="43">
                  <c:v>7.1454221986676503</c:v>
                </c:pt>
                <c:pt idx="44">
                  <c:v>5.5811060329597</c:v>
                </c:pt>
                <c:pt idx="45">
                  <c:v>5.0447128717096898</c:v>
                </c:pt>
                <c:pt idx="46">
                  <c:v>4.6900468885586202</c:v>
                </c:pt>
                <c:pt idx="47">
                  <c:v>5.6562923900573603</c:v>
                </c:pt>
                <c:pt idx="48">
                  <c:v>4.8273462457627803</c:v>
                </c:pt>
                <c:pt idx="49">
                  <c:v>4.9602531927528002</c:v>
                </c:pt>
                <c:pt idx="50">
                  <c:v>2.8901250597846699</c:v>
                </c:pt>
                <c:pt idx="51">
                  <c:v>2.62107845319969</c:v>
                </c:pt>
                <c:pt idx="52">
                  <c:v>2.9640259402632201</c:v>
                </c:pt>
                <c:pt idx="53">
                  <c:v>3.08117204805166</c:v>
                </c:pt>
                <c:pt idx="54">
                  <c:v>4.1195479924794904</c:v>
                </c:pt>
                <c:pt idx="55">
                  <c:v>2.6782473605997001</c:v>
                </c:pt>
                <c:pt idx="56">
                  <c:v>2.8600483065576001</c:v>
                </c:pt>
                <c:pt idx="57">
                  <c:v>3.0006200899789</c:v>
                </c:pt>
                <c:pt idx="58">
                  <c:v>2.7628864999598801</c:v>
                </c:pt>
                <c:pt idx="59">
                  <c:v>2.72753145760562</c:v>
                </c:pt>
                <c:pt idx="60">
                  <c:v>2.8212004747572501</c:v>
                </c:pt>
                <c:pt idx="61">
                  <c:v>2.49619700610946</c:v>
                </c:pt>
                <c:pt idx="62">
                  <c:v>2.1988736176892201</c:v>
                </c:pt>
                <c:pt idx="63">
                  <c:v>1.94864202475168</c:v>
                </c:pt>
                <c:pt idx="64">
                  <c:v>1.78157933612317</c:v>
                </c:pt>
                <c:pt idx="65">
                  <c:v>1.86363573427761</c:v>
                </c:pt>
                <c:pt idx="66">
                  <c:v>1.48302429837938</c:v>
                </c:pt>
                <c:pt idx="67">
                  <c:v>1.38810934856507</c:v>
                </c:pt>
                <c:pt idx="68">
                  <c:v>1.3948477468938101</c:v>
                </c:pt>
                <c:pt idx="69">
                  <c:v>1.3302569342135</c:v>
                </c:pt>
                <c:pt idx="70">
                  <c:v>0.76583171881012602</c:v>
                </c:pt>
                <c:pt idx="71">
                  <c:v>1.19035117155429</c:v>
                </c:pt>
                <c:pt idx="72">
                  <c:v>1.8223989548050601</c:v>
                </c:pt>
                <c:pt idx="73">
                  <c:v>2.0816360606298598</c:v>
                </c:pt>
                <c:pt idx="74">
                  <c:v>3.0808496598495001</c:v>
                </c:pt>
                <c:pt idx="75">
                  <c:v>2.54090156723526</c:v>
                </c:pt>
                <c:pt idx="76">
                  <c:v>3.10886915050399</c:v>
                </c:pt>
                <c:pt idx="77">
                  <c:v>3.9513586721171898</c:v>
                </c:pt>
                <c:pt idx="78">
                  <c:v>2.91329710825178</c:v>
                </c:pt>
                <c:pt idx="79">
                  <c:v>3.8077729400620699</c:v>
                </c:pt>
                <c:pt idx="80">
                  <c:v>4.7275115485414503</c:v>
                </c:pt>
                <c:pt idx="81">
                  <c:v>4.0720528336564303</c:v>
                </c:pt>
                <c:pt idx="82">
                  <c:v>4.50297086041948</c:v>
                </c:pt>
                <c:pt idx="83">
                  <c:v>3.9671701056356299</c:v>
                </c:pt>
                <c:pt idx="84">
                  <c:v>2.8707040995340898</c:v>
                </c:pt>
                <c:pt idx="85">
                  <c:v>3.14074807222234</c:v>
                </c:pt>
                <c:pt idx="86">
                  <c:v>3.57285146123828</c:v>
                </c:pt>
                <c:pt idx="87">
                  <c:v>2.41020281152585</c:v>
                </c:pt>
                <c:pt idx="88">
                  <c:v>2.0361038067455501</c:v>
                </c:pt>
                <c:pt idx="89">
                  <c:v>2.28908014039847</c:v>
                </c:pt>
                <c:pt idx="90">
                  <c:v>1.5083851299479201</c:v>
                </c:pt>
                <c:pt idx="91">
                  <c:v>0.85928324682285895</c:v>
                </c:pt>
                <c:pt idx="92">
                  <c:v>1.3235554581800499</c:v>
                </c:pt>
                <c:pt idx="93">
                  <c:v>2.23703130938619</c:v>
                </c:pt>
                <c:pt idx="94">
                  <c:v>1.06199035061457</c:v>
                </c:pt>
                <c:pt idx="95">
                  <c:v>0.83161226336535599</c:v>
                </c:pt>
                <c:pt idx="96">
                  <c:v>0.90289106211455294</c:v>
                </c:pt>
                <c:pt idx="97">
                  <c:v>0.84895408355202695</c:v>
                </c:pt>
                <c:pt idx="98">
                  <c:v>0.95226234535749699</c:v>
                </c:pt>
                <c:pt idx="99">
                  <c:v>1.36613450538452</c:v>
                </c:pt>
                <c:pt idx="100">
                  <c:v>1.9091538937077499</c:v>
                </c:pt>
                <c:pt idx="101">
                  <c:v>1.3188689636325801</c:v>
                </c:pt>
                <c:pt idx="102">
                  <c:v>0.88665104217320501</c:v>
                </c:pt>
                <c:pt idx="103">
                  <c:v>1.4795605362003299</c:v>
                </c:pt>
                <c:pt idx="104">
                  <c:v>0.93159556978882996</c:v>
                </c:pt>
                <c:pt idx="105">
                  <c:v>0.73290926127163203</c:v>
                </c:pt>
                <c:pt idx="106">
                  <c:v>0.73261936169533803</c:v>
                </c:pt>
                <c:pt idx="107">
                  <c:v>0.75453147241782503</c:v>
                </c:pt>
                <c:pt idx="108">
                  <c:v>0.63253466132395497</c:v>
                </c:pt>
                <c:pt idx="109">
                  <c:v>0.84983547848137897</c:v>
                </c:pt>
                <c:pt idx="110">
                  <c:v>0.74838337603362204</c:v>
                </c:pt>
                <c:pt idx="111">
                  <c:v>0.51256856645756499</c:v>
                </c:pt>
                <c:pt idx="112">
                  <c:v>0.59874471304519605</c:v>
                </c:pt>
                <c:pt idx="113">
                  <c:v>1.2334869616588799</c:v>
                </c:pt>
                <c:pt idx="114">
                  <c:v>1.6010721059900801</c:v>
                </c:pt>
                <c:pt idx="115">
                  <c:v>1.8657212542430399</c:v>
                </c:pt>
                <c:pt idx="116">
                  <c:v>1.76119237668351</c:v>
                </c:pt>
                <c:pt idx="117">
                  <c:v>2.63855592770767</c:v>
                </c:pt>
                <c:pt idx="118">
                  <c:v>2.8253624349021802</c:v>
                </c:pt>
                <c:pt idx="119">
                  <c:v>2.25548619064008</c:v>
                </c:pt>
                <c:pt idx="120">
                  <c:v>3.0082087120413998</c:v>
                </c:pt>
                <c:pt idx="121">
                  <c:v>2.4448933521027398</c:v>
                </c:pt>
                <c:pt idx="122">
                  <c:v>1.9763300996276201</c:v>
                </c:pt>
                <c:pt idx="123">
                  <c:v>2.3646378622653699</c:v>
                </c:pt>
                <c:pt idx="124">
                  <c:v>1.5140618088078399</c:v>
                </c:pt>
                <c:pt idx="125">
                  <c:v>1.5153997084044299</c:v>
                </c:pt>
                <c:pt idx="126">
                  <c:v>2.2012210550910201</c:v>
                </c:pt>
                <c:pt idx="127">
                  <c:v>1.4320185338796301</c:v>
                </c:pt>
                <c:pt idx="128">
                  <c:v>0.79838905368181901</c:v>
                </c:pt>
                <c:pt idx="129">
                  <c:v>1.1847820625785801</c:v>
                </c:pt>
                <c:pt idx="130">
                  <c:v>1.24557870542256</c:v>
                </c:pt>
                <c:pt idx="131">
                  <c:v>0.80164112588776604</c:v>
                </c:pt>
                <c:pt idx="132">
                  <c:v>1.3510992695473001</c:v>
                </c:pt>
                <c:pt idx="133">
                  <c:v>1.9280029768970099</c:v>
                </c:pt>
                <c:pt idx="134">
                  <c:v>1.37067901115331</c:v>
                </c:pt>
                <c:pt idx="135">
                  <c:v>1.8593203419147499</c:v>
                </c:pt>
                <c:pt idx="136">
                  <c:v>2.8738378310621702</c:v>
                </c:pt>
                <c:pt idx="137">
                  <c:v>2.4724932637325399</c:v>
                </c:pt>
                <c:pt idx="138">
                  <c:v>2.3983276807145701</c:v>
                </c:pt>
                <c:pt idx="139">
                  <c:v>3.4483321191143799</c:v>
                </c:pt>
                <c:pt idx="140">
                  <c:v>4.3676106045986902</c:v>
                </c:pt>
                <c:pt idx="141">
                  <c:v>3.27114008427536</c:v>
                </c:pt>
                <c:pt idx="142">
                  <c:v>3.5013575561606198</c:v>
                </c:pt>
                <c:pt idx="143">
                  <c:v>5.24775525612786</c:v>
                </c:pt>
                <c:pt idx="144">
                  <c:v>3.7003423578388799</c:v>
                </c:pt>
                <c:pt idx="145">
                  <c:v>3.3919127556470001</c:v>
                </c:pt>
                <c:pt idx="146">
                  <c:v>5.5217107677649002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2"/>
          <c:order val="1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globins_R0_10_beta__K.analysis_!$A$15:$EU$15</c:f>
              <c:numCache>
                <c:formatCode>General</c:formatCode>
                <c:ptCount val="151"/>
                <c:pt idx="0">
                  <c:v>2.3919903511573701</c:v>
                </c:pt>
                <c:pt idx="1">
                  <c:v>2.0153797894646099</c:v>
                </c:pt>
                <c:pt idx="2">
                  <c:v>2.0802880935314101</c:v>
                </c:pt>
                <c:pt idx="3">
                  <c:v>2.2444146575024599</c:v>
                </c:pt>
                <c:pt idx="4">
                  <c:v>1.62293824098878</c:v>
                </c:pt>
                <c:pt idx="5">
                  <c:v>1.4904645059967001</c:v>
                </c:pt>
                <c:pt idx="6">
                  <c:v>1.9771786096283399</c:v>
                </c:pt>
                <c:pt idx="7">
                  <c:v>1.9924380158810999</c:v>
                </c:pt>
                <c:pt idx="8">
                  <c:v>1.7953171962359999</c:v>
                </c:pt>
                <c:pt idx="9">
                  <c:v>1.72490483314208</c:v>
                </c:pt>
                <c:pt idx="10">
                  <c:v>1.69221548922593</c:v>
                </c:pt>
                <c:pt idx="11">
                  <c:v>2.3307835393955698</c:v>
                </c:pt>
                <c:pt idx="12">
                  <c:v>2.3914869201277398</c:v>
                </c:pt>
                <c:pt idx="13">
                  <c:v>1.9455255270512199</c:v>
                </c:pt>
                <c:pt idx="14">
                  <c:v>2.1888773124549301</c:v>
                </c:pt>
                <c:pt idx="15">
                  <c:v>2.4512149732187001</c:v>
                </c:pt>
                <c:pt idx="16">
                  <c:v>1.7639497987394701</c:v>
                </c:pt>
                <c:pt idx="17">
                  <c:v>0</c:v>
                </c:pt>
                <c:pt idx="18">
                  <c:v>0</c:v>
                </c:pt>
                <c:pt idx="19">
                  <c:v>2.3369967877534399</c:v>
                </c:pt>
                <c:pt idx="20">
                  <c:v>1.8024103079374101</c:v>
                </c:pt>
                <c:pt idx="21">
                  <c:v>1.9522511458421301</c:v>
                </c:pt>
                <c:pt idx="22">
                  <c:v>2.51183397541209</c:v>
                </c:pt>
                <c:pt idx="23">
                  <c:v>1.6621352949044499</c:v>
                </c:pt>
                <c:pt idx="24">
                  <c:v>1.71539681017403</c:v>
                </c:pt>
                <c:pt idx="25">
                  <c:v>2.4211265733544902</c:v>
                </c:pt>
                <c:pt idx="26">
                  <c:v>1.6527202572738799</c:v>
                </c:pt>
                <c:pt idx="27">
                  <c:v>1.0822249261616299</c:v>
                </c:pt>
                <c:pt idx="28">
                  <c:v>1.5851647539641101</c:v>
                </c:pt>
                <c:pt idx="29">
                  <c:v>1.7773396342561001</c:v>
                </c:pt>
                <c:pt idx="30">
                  <c:v>1.0511854848669899</c:v>
                </c:pt>
                <c:pt idx="31">
                  <c:v>0.96882473728098095</c:v>
                </c:pt>
                <c:pt idx="32">
                  <c:v>2.7766468657749299</c:v>
                </c:pt>
                <c:pt idx="33">
                  <c:v>1.2552978969149799</c:v>
                </c:pt>
                <c:pt idx="34">
                  <c:v>0.91863454479927298</c:v>
                </c:pt>
                <c:pt idx="35">
                  <c:v>0.97867469319279798</c:v>
                </c:pt>
                <c:pt idx="36">
                  <c:v>3.5113431621086999</c:v>
                </c:pt>
                <c:pt idx="37">
                  <c:v>3.4675038377602201</c:v>
                </c:pt>
                <c:pt idx="38">
                  <c:v>2.67013428877488</c:v>
                </c:pt>
                <c:pt idx="39">
                  <c:v>4.4539474870696196</c:v>
                </c:pt>
                <c:pt idx="40">
                  <c:v>5.7318329106275199</c:v>
                </c:pt>
                <c:pt idx="41">
                  <c:v>5.3760456969727803</c:v>
                </c:pt>
                <c:pt idx="42">
                  <c:v>7.0263658284275703</c:v>
                </c:pt>
                <c:pt idx="43">
                  <c:v>8.9299932475354797</c:v>
                </c:pt>
                <c:pt idx="44">
                  <c:v>7.0250905153602199</c:v>
                </c:pt>
                <c:pt idx="45">
                  <c:v>6.0532097812950596</c:v>
                </c:pt>
                <c:pt idx="46">
                  <c:v>5.5571062062812597</c:v>
                </c:pt>
                <c:pt idx="47">
                  <c:v>6.7197169290430399</c:v>
                </c:pt>
                <c:pt idx="48">
                  <c:v>5.4020803244529301</c:v>
                </c:pt>
                <c:pt idx="49">
                  <c:v>5.3884731843074301</c:v>
                </c:pt>
                <c:pt idx="50">
                  <c:v>3.2419005679647501</c:v>
                </c:pt>
                <c:pt idx="51">
                  <c:v>2.39362188632541</c:v>
                </c:pt>
                <c:pt idx="52">
                  <c:v>2.8499864361227201</c:v>
                </c:pt>
                <c:pt idx="53">
                  <c:v>3.6868273272537202</c:v>
                </c:pt>
                <c:pt idx="54">
                  <c:v>4.6106914887566299</c:v>
                </c:pt>
                <c:pt idx="55">
                  <c:v>2.8694127736727699</c:v>
                </c:pt>
                <c:pt idx="56">
                  <c:v>3.16409569317302</c:v>
                </c:pt>
                <c:pt idx="57">
                  <c:v>3.5791248831138098</c:v>
                </c:pt>
                <c:pt idx="58">
                  <c:v>3.4038553972195902</c:v>
                </c:pt>
                <c:pt idx="59">
                  <c:v>3.6507879620964898</c:v>
                </c:pt>
                <c:pt idx="60">
                  <c:v>3.2339670847295698</c:v>
                </c:pt>
                <c:pt idx="61">
                  <c:v>2.7517006315953099</c:v>
                </c:pt>
                <c:pt idx="62">
                  <c:v>2.4316112662634501</c:v>
                </c:pt>
                <c:pt idx="63">
                  <c:v>2.3792901805242002</c:v>
                </c:pt>
                <c:pt idx="64">
                  <c:v>1.89746035516278</c:v>
                </c:pt>
                <c:pt idx="65">
                  <c:v>1.88875009892179</c:v>
                </c:pt>
                <c:pt idx="66">
                  <c:v>1.5135061410630299</c:v>
                </c:pt>
                <c:pt idx="67">
                  <c:v>1.2858171285578399</c:v>
                </c:pt>
                <c:pt idx="68">
                  <c:v>1.0417492636818799</c:v>
                </c:pt>
                <c:pt idx="69">
                  <c:v>1.07519490964137</c:v>
                </c:pt>
                <c:pt idx="70">
                  <c:v>0.96052447168724797</c:v>
                </c:pt>
                <c:pt idx="71">
                  <c:v>1.126232807968</c:v>
                </c:pt>
                <c:pt idx="72">
                  <c:v>1.14213475987837</c:v>
                </c:pt>
                <c:pt idx="73">
                  <c:v>1.91830699734659</c:v>
                </c:pt>
                <c:pt idx="74">
                  <c:v>3.3551154142450601</c:v>
                </c:pt>
                <c:pt idx="75">
                  <c:v>2.0276959618583001</c:v>
                </c:pt>
                <c:pt idx="76">
                  <c:v>2.4563681872195202</c:v>
                </c:pt>
                <c:pt idx="77">
                  <c:v>3.8900929797395198</c:v>
                </c:pt>
                <c:pt idx="78">
                  <c:v>2.5231842593809102</c:v>
                </c:pt>
                <c:pt idx="79">
                  <c:v>3.6588792627076301</c:v>
                </c:pt>
                <c:pt idx="80">
                  <c:v>5.2818859435395904</c:v>
                </c:pt>
                <c:pt idx="81">
                  <c:v>4.5946212809951197</c:v>
                </c:pt>
                <c:pt idx="82">
                  <c:v>5.6657084220733598</c:v>
                </c:pt>
                <c:pt idx="83">
                  <c:v>5.5063894031575904</c:v>
                </c:pt>
                <c:pt idx="84">
                  <c:v>3.7882992231048802</c:v>
                </c:pt>
                <c:pt idx="85">
                  <c:v>3.9327650009270001</c:v>
                </c:pt>
                <c:pt idx="86">
                  <c:v>4.8891700949936698</c:v>
                </c:pt>
                <c:pt idx="87">
                  <c:v>4.0407020288895303</c:v>
                </c:pt>
                <c:pt idx="88">
                  <c:v>3.0249313943357898</c:v>
                </c:pt>
                <c:pt idx="89">
                  <c:v>2.7318254561714799</c:v>
                </c:pt>
                <c:pt idx="90">
                  <c:v>1.96519046653938</c:v>
                </c:pt>
                <c:pt idx="91">
                  <c:v>1.6280693907356401</c:v>
                </c:pt>
                <c:pt idx="92">
                  <c:v>1.9066564448521299</c:v>
                </c:pt>
                <c:pt idx="93">
                  <c:v>3.0417274783333301</c:v>
                </c:pt>
                <c:pt idx="94">
                  <c:v>1.51728568874156</c:v>
                </c:pt>
                <c:pt idx="95">
                  <c:v>1.5129100963506401</c:v>
                </c:pt>
                <c:pt idx="96">
                  <c:v>1.60538309906143</c:v>
                </c:pt>
                <c:pt idx="97">
                  <c:v>1.60200255376222</c:v>
                </c:pt>
                <c:pt idx="98">
                  <c:v>1.4021859480101799</c:v>
                </c:pt>
                <c:pt idx="99">
                  <c:v>1.616340124852</c:v>
                </c:pt>
                <c:pt idx="100">
                  <c:v>2.0184990985064202</c:v>
                </c:pt>
                <c:pt idx="101">
                  <c:v>1.56030439049922</c:v>
                </c:pt>
                <c:pt idx="102">
                  <c:v>0.97562380226203604</c:v>
                </c:pt>
                <c:pt idx="103">
                  <c:v>1.57285256574812</c:v>
                </c:pt>
                <c:pt idx="104">
                  <c:v>1.00866215822026</c:v>
                </c:pt>
                <c:pt idx="105">
                  <c:v>0.70494836358628499</c:v>
                </c:pt>
                <c:pt idx="106">
                  <c:v>0.57475649343634905</c:v>
                </c:pt>
                <c:pt idx="107">
                  <c:v>0.64173282116630403</c:v>
                </c:pt>
                <c:pt idx="108">
                  <c:v>0.43920811496585199</c:v>
                </c:pt>
                <c:pt idx="109">
                  <c:v>0.60341781476692802</c:v>
                </c:pt>
                <c:pt idx="110">
                  <c:v>0.531809938426829</c:v>
                </c:pt>
                <c:pt idx="111">
                  <c:v>0.28887903553512401</c:v>
                </c:pt>
                <c:pt idx="112">
                  <c:v>0.35156186628777703</c:v>
                </c:pt>
                <c:pt idx="113">
                  <c:v>0.96904180139701401</c:v>
                </c:pt>
                <c:pt idx="114">
                  <c:v>1.2619730509295599</c:v>
                </c:pt>
                <c:pt idx="115">
                  <c:v>1.77565439166648</c:v>
                </c:pt>
                <c:pt idx="116">
                  <c:v>1.84896138670123</c:v>
                </c:pt>
                <c:pt idx="117">
                  <c:v>2.3966346413104098</c:v>
                </c:pt>
                <c:pt idx="118">
                  <c:v>2.5258329001184499</c:v>
                </c:pt>
                <c:pt idx="119">
                  <c:v>2.2072243612938598</c:v>
                </c:pt>
                <c:pt idx="120">
                  <c:v>2.95915908892845</c:v>
                </c:pt>
                <c:pt idx="121">
                  <c:v>2.3000449695074199</c:v>
                </c:pt>
                <c:pt idx="122">
                  <c:v>1.8350017603216999</c:v>
                </c:pt>
                <c:pt idx="123">
                  <c:v>2.5129087607070901</c:v>
                </c:pt>
                <c:pt idx="124">
                  <c:v>1.4055465349079299</c:v>
                </c:pt>
                <c:pt idx="125">
                  <c:v>1.3478017900435499</c:v>
                </c:pt>
                <c:pt idx="126">
                  <c:v>1.9566475799088601</c:v>
                </c:pt>
                <c:pt idx="127">
                  <c:v>1.2041829555350101</c:v>
                </c:pt>
                <c:pt idx="128">
                  <c:v>0.65669579546694901</c:v>
                </c:pt>
                <c:pt idx="129">
                  <c:v>1.11980438486541</c:v>
                </c:pt>
                <c:pt idx="130">
                  <c:v>0.98626295220565896</c:v>
                </c:pt>
                <c:pt idx="131">
                  <c:v>0.57772737545545505</c:v>
                </c:pt>
                <c:pt idx="132">
                  <c:v>1.20192589322896</c:v>
                </c:pt>
                <c:pt idx="133">
                  <c:v>1.66499489755916</c:v>
                </c:pt>
                <c:pt idx="134">
                  <c:v>1.1299463921461601</c:v>
                </c:pt>
                <c:pt idx="135">
                  <c:v>1.71601997662717</c:v>
                </c:pt>
                <c:pt idx="136">
                  <c:v>2.8293228688849901</c:v>
                </c:pt>
                <c:pt idx="137">
                  <c:v>2.4499378939602798</c:v>
                </c:pt>
                <c:pt idx="138">
                  <c:v>2.3032217193490601</c:v>
                </c:pt>
                <c:pt idx="139">
                  <c:v>3.1553188958938598</c:v>
                </c:pt>
                <c:pt idx="140">
                  <c:v>4.7466199719019402</c:v>
                </c:pt>
                <c:pt idx="141">
                  <c:v>3.7089382792369099</c:v>
                </c:pt>
                <c:pt idx="142">
                  <c:v>3.6994382844396698</c:v>
                </c:pt>
                <c:pt idx="143">
                  <c:v>5.28446380077966</c:v>
                </c:pt>
                <c:pt idx="144">
                  <c:v>3.9537821650860399</c:v>
                </c:pt>
                <c:pt idx="145">
                  <c:v>3.7702653550890202</c:v>
                </c:pt>
                <c:pt idx="146">
                  <c:v>5.7023857756504004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3"/>
          <c:order val="1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globins_R0_10_beta__K.analysis_!$A$16:$EU$16</c:f>
              <c:numCache>
                <c:formatCode>General</c:formatCode>
                <c:ptCount val="151"/>
                <c:pt idx="0">
                  <c:v>2.35446490396673</c:v>
                </c:pt>
                <c:pt idx="1">
                  <c:v>2.3827734683958699</c:v>
                </c:pt>
                <c:pt idx="2">
                  <c:v>2.9742703351992299</c:v>
                </c:pt>
                <c:pt idx="3">
                  <c:v>3.2931615099961902</c:v>
                </c:pt>
                <c:pt idx="4">
                  <c:v>2.5468516206585798</c:v>
                </c:pt>
                <c:pt idx="5">
                  <c:v>2.2657815530302301</c:v>
                </c:pt>
                <c:pt idx="6">
                  <c:v>2.6017584619280698</c:v>
                </c:pt>
                <c:pt idx="7">
                  <c:v>3.0817596072164601</c:v>
                </c:pt>
                <c:pt idx="8">
                  <c:v>2.7518230411417099</c:v>
                </c:pt>
                <c:pt idx="9">
                  <c:v>2.4295902844377202</c:v>
                </c:pt>
                <c:pt idx="10">
                  <c:v>2.62976573547266</c:v>
                </c:pt>
                <c:pt idx="11">
                  <c:v>3.64296850191309</c:v>
                </c:pt>
                <c:pt idx="12">
                  <c:v>3.2596650214557399</c:v>
                </c:pt>
                <c:pt idx="13">
                  <c:v>2.73300004383659</c:v>
                </c:pt>
                <c:pt idx="14">
                  <c:v>3.1119627928279598</c:v>
                </c:pt>
                <c:pt idx="15">
                  <c:v>3.1725974544729598</c:v>
                </c:pt>
                <c:pt idx="16">
                  <c:v>2.1119285887056298</c:v>
                </c:pt>
                <c:pt idx="17">
                  <c:v>0</c:v>
                </c:pt>
                <c:pt idx="18">
                  <c:v>0</c:v>
                </c:pt>
                <c:pt idx="19">
                  <c:v>2.2518302443557601</c:v>
                </c:pt>
                <c:pt idx="20">
                  <c:v>1.66088939787735</c:v>
                </c:pt>
                <c:pt idx="21">
                  <c:v>1.74133156507927</c:v>
                </c:pt>
                <c:pt idx="22">
                  <c:v>2.3676951101964301</c:v>
                </c:pt>
                <c:pt idx="23">
                  <c:v>1.5597129056597601</c:v>
                </c:pt>
                <c:pt idx="24">
                  <c:v>1.54067215311947</c:v>
                </c:pt>
                <c:pt idx="25">
                  <c:v>2.2075598171750901</c:v>
                </c:pt>
                <c:pt idx="26">
                  <c:v>1.5395620204604401</c:v>
                </c:pt>
                <c:pt idx="27">
                  <c:v>0.96306764431282899</c:v>
                </c:pt>
                <c:pt idx="28">
                  <c:v>1.5200177582149501</c:v>
                </c:pt>
                <c:pt idx="29">
                  <c:v>1.7734409015197401</c:v>
                </c:pt>
                <c:pt idx="30">
                  <c:v>1.0205852655622201</c:v>
                </c:pt>
                <c:pt idx="31">
                  <c:v>0.93946473158677302</c:v>
                </c:pt>
                <c:pt idx="32">
                  <c:v>2.6825166090621901</c:v>
                </c:pt>
                <c:pt idx="33">
                  <c:v>1.33774338712078</c:v>
                </c:pt>
                <c:pt idx="34">
                  <c:v>0.90186723876024</c:v>
                </c:pt>
                <c:pt idx="35">
                  <c:v>0.974847052940091</c:v>
                </c:pt>
                <c:pt idx="36">
                  <c:v>3.2775621117962599</c:v>
                </c:pt>
                <c:pt idx="37">
                  <c:v>3.1744496577454901</c:v>
                </c:pt>
                <c:pt idx="38">
                  <c:v>2.4802829653199199</c:v>
                </c:pt>
                <c:pt idx="39">
                  <c:v>3.9490005082029498</c:v>
                </c:pt>
                <c:pt idx="40">
                  <c:v>5.0302335942651704</c:v>
                </c:pt>
                <c:pt idx="41">
                  <c:v>4.9281956259695203</c:v>
                </c:pt>
                <c:pt idx="42">
                  <c:v>6.1035689249096796</c:v>
                </c:pt>
                <c:pt idx="43">
                  <c:v>7.70270743295639</c:v>
                </c:pt>
                <c:pt idx="44">
                  <c:v>6.1047068133007398</c:v>
                </c:pt>
                <c:pt idx="45">
                  <c:v>5.4350287556968002</c:v>
                </c:pt>
                <c:pt idx="46">
                  <c:v>4.9539166844966296</c:v>
                </c:pt>
                <c:pt idx="47">
                  <c:v>6.0382322144800602</c:v>
                </c:pt>
                <c:pt idx="48">
                  <c:v>5.0281289743264796</c:v>
                </c:pt>
                <c:pt idx="49">
                  <c:v>4.9402098926167302</c:v>
                </c:pt>
                <c:pt idx="50">
                  <c:v>3.0171324057956501</c:v>
                </c:pt>
                <c:pt idx="51">
                  <c:v>2.4721965982740102</c:v>
                </c:pt>
                <c:pt idx="52">
                  <c:v>2.9787420999853702</c:v>
                </c:pt>
                <c:pt idx="53">
                  <c:v>3.4949927047310898</c:v>
                </c:pt>
                <c:pt idx="54">
                  <c:v>4.2694323886346801</c:v>
                </c:pt>
                <c:pt idx="55">
                  <c:v>2.8575069780768101</c:v>
                </c:pt>
                <c:pt idx="56">
                  <c:v>3.1805749439478599</c:v>
                </c:pt>
                <c:pt idx="57">
                  <c:v>3.4047741953915098</c:v>
                </c:pt>
                <c:pt idx="58">
                  <c:v>3.0898424010221999</c:v>
                </c:pt>
                <c:pt idx="59">
                  <c:v>3.29952633333364</c:v>
                </c:pt>
                <c:pt idx="60">
                  <c:v>2.9793587592014799</c:v>
                </c:pt>
                <c:pt idx="61">
                  <c:v>2.4932543993439098</c:v>
                </c:pt>
                <c:pt idx="62">
                  <c:v>2.13242070187259</c:v>
                </c:pt>
                <c:pt idx="63">
                  <c:v>2.0285308912564299</c:v>
                </c:pt>
                <c:pt idx="64">
                  <c:v>1.6203835557603199</c:v>
                </c:pt>
                <c:pt idx="65">
                  <c:v>1.68357461178461</c:v>
                </c:pt>
                <c:pt idx="66">
                  <c:v>1.21997407295803</c:v>
                </c:pt>
                <c:pt idx="67">
                  <c:v>0.98033168727617404</c:v>
                </c:pt>
                <c:pt idx="68">
                  <c:v>0.86381716388189</c:v>
                </c:pt>
                <c:pt idx="69">
                  <c:v>0.85757483526950995</c:v>
                </c:pt>
                <c:pt idx="70">
                  <c:v>0.89977667951978602</c:v>
                </c:pt>
                <c:pt idx="71">
                  <c:v>1.0941770479170101</c:v>
                </c:pt>
                <c:pt idx="72">
                  <c:v>1.0952129706867899</c:v>
                </c:pt>
                <c:pt idx="73">
                  <c:v>1.86834323228941</c:v>
                </c:pt>
                <c:pt idx="74">
                  <c:v>3.1855428657321099</c:v>
                </c:pt>
                <c:pt idx="75">
                  <c:v>2.1349586403485001</c:v>
                </c:pt>
                <c:pt idx="76">
                  <c:v>2.5617054085878901</c:v>
                </c:pt>
                <c:pt idx="77">
                  <c:v>3.7766276303623498</c:v>
                </c:pt>
                <c:pt idx="78">
                  <c:v>2.8025036751893602</c:v>
                </c:pt>
                <c:pt idx="79">
                  <c:v>3.6752926349186299</c:v>
                </c:pt>
                <c:pt idx="80">
                  <c:v>5.02626967557834</c:v>
                </c:pt>
                <c:pt idx="81">
                  <c:v>4.4478742117010501</c:v>
                </c:pt>
                <c:pt idx="82">
                  <c:v>5.5622599884192603</c:v>
                </c:pt>
                <c:pt idx="83">
                  <c:v>5.4312830750075003</c:v>
                </c:pt>
                <c:pt idx="84">
                  <c:v>3.70171112935168</c:v>
                </c:pt>
                <c:pt idx="85">
                  <c:v>3.9336760220163698</c:v>
                </c:pt>
                <c:pt idx="86">
                  <c:v>4.9140318875503999</c:v>
                </c:pt>
                <c:pt idx="87">
                  <c:v>3.8127802842608198</c:v>
                </c:pt>
                <c:pt idx="88">
                  <c:v>2.9036354019944399</c:v>
                </c:pt>
                <c:pt idx="89">
                  <c:v>2.8109751315215701</c:v>
                </c:pt>
                <c:pt idx="90">
                  <c:v>1.9383456490526001</c:v>
                </c:pt>
                <c:pt idx="91">
                  <c:v>1.5564428491145099</c:v>
                </c:pt>
                <c:pt idx="92">
                  <c:v>1.8934517965275099</c:v>
                </c:pt>
                <c:pt idx="93">
                  <c:v>3.06295691102852</c:v>
                </c:pt>
                <c:pt idx="94">
                  <c:v>1.4697674796228699</c:v>
                </c:pt>
                <c:pt idx="95">
                  <c:v>1.4818930516131199</c:v>
                </c:pt>
                <c:pt idx="96">
                  <c:v>1.52811489921029</c:v>
                </c:pt>
                <c:pt idx="97">
                  <c:v>1.59774832541612</c:v>
                </c:pt>
                <c:pt idx="98">
                  <c:v>1.4148023116885799</c:v>
                </c:pt>
                <c:pt idx="99">
                  <c:v>1.6811591181813399</c:v>
                </c:pt>
                <c:pt idx="100">
                  <c:v>2.1087528211323798</c:v>
                </c:pt>
                <c:pt idx="101">
                  <c:v>1.6062839707379499</c:v>
                </c:pt>
                <c:pt idx="102">
                  <c:v>1.01957147282251</c:v>
                </c:pt>
                <c:pt idx="103">
                  <c:v>1.62856655763928</c:v>
                </c:pt>
                <c:pt idx="104">
                  <c:v>1.0362226641736501</c:v>
                </c:pt>
                <c:pt idx="105">
                  <c:v>0.69169762495588005</c:v>
                </c:pt>
                <c:pt idx="106">
                  <c:v>0.55128183281625498</c:v>
                </c:pt>
                <c:pt idx="107">
                  <c:v>0.640096762636018</c:v>
                </c:pt>
                <c:pt idx="108">
                  <c:v>0.415108438914913</c:v>
                </c:pt>
                <c:pt idx="109">
                  <c:v>0.56215802745917998</c:v>
                </c:pt>
                <c:pt idx="110">
                  <c:v>0.50219338067198205</c:v>
                </c:pt>
                <c:pt idx="111">
                  <c:v>0.346034091072008</c:v>
                </c:pt>
                <c:pt idx="112">
                  <c:v>0.36043787842026498</c:v>
                </c:pt>
                <c:pt idx="113">
                  <c:v>1.02720117264741</c:v>
                </c:pt>
                <c:pt idx="114">
                  <c:v>1.49785768927889</c:v>
                </c:pt>
                <c:pt idx="115">
                  <c:v>2.05763999847896</c:v>
                </c:pt>
                <c:pt idx="116">
                  <c:v>2.0160458639884702</c:v>
                </c:pt>
                <c:pt idx="117">
                  <c:v>2.7143649645607102</c:v>
                </c:pt>
                <c:pt idx="118">
                  <c:v>2.8757881658889599</c:v>
                </c:pt>
                <c:pt idx="119">
                  <c:v>2.5722846959901799</c:v>
                </c:pt>
                <c:pt idx="120">
                  <c:v>3.4435244724038299</c:v>
                </c:pt>
                <c:pt idx="121">
                  <c:v>3.07989661113215</c:v>
                </c:pt>
                <c:pt idx="122">
                  <c:v>2.5045592673853401</c:v>
                </c:pt>
                <c:pt idx="123">
                  <c:v>3.0031817742635498</c:v>
                </c:pt>
                <c:pt idx="124">
                  <c:v>1.61436303627292</c:v>
                </c:pt>
                <c:pt idx="125">
                  <c:v>2.0653323606726599</c:v>
                </c:pt>
                <c:pt idx="126">
                  <c:v>2.8594499880663302</c:v>
                </c:pt>
                <c:pt idx="127">
                  <c:v>1.8139124056869</c:v>
                </c:pt>
                <c:pt idx="128">
                  <c:v>1.1810418754215</c:v>
                </c:pt>
                <c:pt idx="129">
                  <c:v>1.7262806455592401</c:v>
                </c:pt>
                <c:pt idx="130">
                  <c:v>1.48440983443449</c:v>
                </c:pt>
                <c:pt idx="131">
                  <c:v>0.71786261936593698</c:v>
                </c:pt>
                <c:pt idx="132">
                  <c:v>1.54380935413971</c:v>
                </c:pt>
                <c:pt idx="133">
                  <c:v>1.83783142413919</c:v>
                </c:pt>
                <c:pt idx="134">
                  <c:v>1.2577762653242499</c:v>
                </c:pt>
                <c:pt idx="135">
                  <c:v>1.80472864945125</c:v>
                </c:pt>
                <c:pt idx="136">
                  <c:v>2.8173979013893899</c:v>
                </c:pt>
                <c:pt idx="137">
                  <c:v>2.5276164171916098</c:v>
                </c:pt>
                <c:pt idx="138">
                  <c:v>2.44284562252047</c:v>
                </c:pt>
                <c:pt idx="139">
                  <c:v>3.40353066746045</c:v>
                </c:pt>
                <c:pt idx="140">
                  <c:v>4.9127641971175997</c:v>
                </c:pt>
                <c:pt idx="141">
                  <c:v>3.8237200665143001</c:v>
                </c:pt>
                <c:pt idx="142">
                  <c:v>3.9109543449501798</c:v>
                </c:pt>
                <c:pt idx="143">
                  <c:v>5.5643304175680104</c:v>
                </c:pt>
                <c:pt idx="144">
                  <c:v>4.1311825555827202</c:v>
                </c:pt>
                <c:pt idx="145">
                  <c:v>3.9877531932140702</c:v>
                </c:pt>
                <c:pt idx="146">
                  <c:v>6.0635018411744603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4"/>
          <c:order val="1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globins_R0_10_beta__K.analysis_!$A$17:$EU$17</c:f>
              <c:numCache>
                <c:formatCode>General</c:formatCode>
                <c:ptCount val="151"/>
                <c:pt idx="0">
                  <c:v>3.5873355895685402</c:v>
                </c:pt>
                <c:pt idx="1">
                  <c:v>3.17349389152516</c:v>
                </c:pt>
                <c:pt idx="2">
                  <c:v>3.8253185227805302</c:v>
                </c:pt>
                <c:pt idx="3">
                  <c:v>4.1298045842768802</c:v>
                </c:pt>
                <c:pt idx="4">
                  <c:v>2.5476031655334901</c:v>
                </c:pt>
                <c:pt idx="5">
                  <c:v>2.5475936213267101</c:v>
                </c:pt>
                <c:pt idx="6">
                  <c:v>2.8588230332143598</c:v>
                </c:pt>
                <c:pt idx="7">
                  <c:v>2.9057457314125799</c:v>
                </c:pt>
                <c:pt idx="8">
                  <c:v>2.3831949941658501</c:v>
                </c:pt>
                <c:pt idx="9">
                  <c:v>2.13933986982095</c:v>
                </c:pt>
                <c:pt idx="10">
                  <c:v>2.1927181972162799</c:v>
                </c:pt>
                <c:pt idx="11">
                  <c:v>3.05206103090693</c:v>
                </c:pt>
                <c:pt idx="12">
                  <c:v>2.6012094992577199</c:v>
                </c:pt>
                <c:pt idx="13">
                  <c:v>2.1589570239295002</c:v>
                </c:pt>
                <c:pt idx="14">
                  <c:v>2.6431114377793898</c:v>
                </c:pt>
                <c:pt idx="15">
                  <c:v>2.66248167817918</c:v>
                </c:pt>
                <c:pt idx="16">
                  <c:v>1.7046276976294501</c:v>
                </c:pt>
                <c:pt idx="17">
                  <c:v>0</c:v>
                </c:pt>
                <c:pt idx="18">
                  <c:v>0</c:v>
                </c:pt>
                <c:pt idx="19">
                  <c:v>1.9904396256186001</c:v>
                </c:pt>
                <c:pt idx="20">
                  <c:v>1.48719647672712</c:v>
                </c:pt>
                <c:pt idx="21">
                  <c:v>1.3905486022501199</c:v>
                </c:pt>
                <c:pt idx="22">
                  <c:v>1.9412058278023601</c:v>
                </c:pt>
                <c:pt idx="23">
                  <c:v>1.2709580676765</c:v>
                </c:pt>
                <c:pt idx="24">
                  <c:v>1.25201904305922</c:v>
                </c:pt>
                <c:pt idx="25">
                  <c:v>1.66984785314199</c:v>
                </c:pt>
                <c:pt idx="26">
                  <c:v>1.1707324209701899</c:v>
                </c:pt>
                <c:pt idx="27">
                  <c:v>0.83695807379549603</c:v>
                </c:pt>
                <c:pt idx="28">
                  <c:v>1.25406392041763</c:v>
                </c:pt>
                <c:pt idx="29">
                  <c:v>1.3785269855447899</c:v>
                </c:pt>
                <c:pt idx="30">
                  <c:v>0.87252426265142802</c:v>
                </c:pt>
                <c:pt idx="31">
                  <c:v>0.85812133692211101</c:v>
                </c:pt>
                <c:pt idx="32">
                  <c:v>2.5311883263699699</c:v>
                </c:pt>
                <c:pt idx="33">
                  <c:v>1.0645377263903499</c:v>
                </c:pt>
                <c:pt idx="34">
                  <c:v>0.870344831252572</c:v>
                </c:pt>
                <c:pt idx="35">
                  <c:v>0.83963835447341195</c:v>
                </c:pt>
                <c:pt idx="36">
                  <c:v>3.13797379666702</c:v>
                </c:pt>
                <c:pt idx="37">
                  <c:v>3.0476399397705101</c:v>
                </c:pt>
                <c:pt idx="38">
                  <c:v>2.3497822470279801</c:v>
                </c:pt>
                <c:pt idx="39">
                  <c:v>3.6494244741463202</c:v>
                </c:pt>
                <c:pt idx="40">
                  <c:v>4.6703508183661198</c:v>
                </c:pt>
                <c:pt idx="41">
                  <c:v>4.5907616618695002</c:v>
                </c:pt>
                <c:pt idx="42">
                  <c:v>5.8073604466812201</c:v>
                </c:pt>
                <c:pt idx="43">
                  <c:v>7.2666172487814604</c:v>
                </c:pt>
                <c:pt idx="44">
                  <c:v>5.53236054384063</c:v>
                </c:pt>
                <c:pt idx="45">
                  <c:v>4.82055857831089</c:v>
                </c:pt>
                <c:pt idx="46">
                  <c:v>4.5274464199590598</c:v>
                </c:pt>
                <c:pt idx="47">
                  <c:v>5.4244748396179396</c:v>
                </c:pt>
                <c:pt idx="48">
                  <c:v>4.50005365492515</c:v>
                </c:pt>
                <c:pt idx="49">
                  <c:v>4.7063020114949401</c:v>
                </c:pt>
                <c:pt idx="50">
                  <c:v>2.47016579227772</c:v>
                </c:pt>
                <c:pt idx="51">
                  <c:v>1.8785934153881501</c:v>
                </c:pt>
                <c:pt idx="52">
                  <c:v>2.1476762502748499</c:v>
                </c:pt>
                <c:pt idx="53">
                  <c:v>2.69746837394585</c:v>
                </c:pt>
                <c:pt idx="54">
                  <c:v>3.7587724960228002</c:v>
                </c:pt>
                <c:pt idx="55">
                  <c:v>2.0549225962483599</c:v>
                </c:pt>
                <c:pt idx="56">
                  <c:v>2.2421838736809101</c:v>
                </c:pt>
                <c:pt idx="57">
                  <c:v>2.69783965663505</c:v>
                </c:pt>
                <c:pt idx="58">
                  <c:v>2.2219097804716599</c:v>
                </c:pt>
                <c:pt idx="59">
                  <c:v>2.6438396250337202</c:v>
                </c:pt>
                <c:pt idx="60">
                  <c:v>2.3348101362695801</c:v>
                </c:pt>
                <c:pt idx="61">
                  <c:v>1.88300122287053</c:v>
                </c:pt>
                <c:pt idx="62">
                  <c:v>1.5215475891831001</c:v>
                </c:pt>
                <c:pt idx="63">
                  <c:v>1.49942145412775</c:v>
                </c:pt>
                <c:pt idx="64">
                  <c:v>1.2726088936314399</c:v>
                </c:pt>
                <c:pt idx="65">
                  <c:v>1.4452281873920001</c:v>
                </c:pt>
                <c:pt idx="66">
                  <c:v>1.0509976301868</c:v>
                </c:pt>
                <c:pt idx="67">
                  <c:v>0.922680646878833</c:v>
                </c:pt>
                <c:pt idx="68">
                  <c:v>0.920762338395125</c:v>
                </c:pt>
                <c:pt idx="69">
                  <c:v>0.96147628601085999</c:v>
                </c:pt>
                <c:pt idx="70">
                  <c:v>0.89834476076995995</c:v>
                </c:pt>
                <c:pt idx="71">
                  <c:v>1.0441893389632499</c:v>
                </c:pt>
                <c:pt idx="72">
                  <c:v>1.14648092717644</c:v>
                </c:pt>
                <c:pt idx="73">
                  <c:v>1.8732192421390199</c:v>
                </c:pt>
                <c:pt idx="74">
                  <c:v>3.07875187879121</c:v>
                </c:pt>
                <c:pt idx="75">
                  <c:v>2.26403151807932</c:v>
                </c:pt>
                <c:pt idx="76">
                  <c:v>2.7301657496533802</c:v>
                </c:pt>
                <c:pt idx="77">
                  <c:v>3.67454407160908</c:v>
                </c:pt>
                <c:pt idx="78">
                  <c:v>3.2965809079753101</c:v>
                </c:pt>
                <c:pt idx="79">
                  <c:v>4.2222039588065998</c:v>
                </c:pt>
                <c:pt idx="80">
                  <c:v>4.62574422263567</c:v>
                </c:pt>
                <c:pt idx="81">
                  <c:v>4.0887361319572797</c:v>
                </c:pt>
                <c:pt idx="82">
                  <c:v>4.9110569326001503</c:v>
                </c:pt>
                <c:pt idx="83">
                  <c:v>4.3783752303099499</c:v>
                </c:pt>
                <c:pt idx="84">
                  <c:v>3.12949028610142</c:v>
                </c:pt>
                <c:pt idx="85">
                  <c:v>3.3240557376943798</c:v>
                </c:pt>
                <c:pt idx="86">
                  <c:v>3.8786584495679102</c:v>
                </c:pt>
                <c:pt idx="87">
                  <c:v>2.5288017705750998</c:v>
                </c:pt>
                <c:pt idx="88">
                  <c:v>1.9645785279263499</c:v>
                </c:pt>
                <c:pt idx="89">
                  <c:v>2.2218760429517599</c:v>
                </c:pt>
                <c:pt idx="90">
                  <c:v>1.4756342547180299</c:v>
                </c:pt>
                <c:pt idx="91">
                  <c:v>0.88669455453345003</c:v>
                </c:pt>
                <c:pt idx="92">
                  <c:v>1.30812479340132</c:v>
                </c:pt>
                <c:pt idx="93">
                  <c:v>2.8136843343498299</c:v>
                </c:pt>
                <c:pt idx="94">
                  <c:v>1.10156891736867</c:v>
                </c:pt>
                <c:pt idx="95">
                  <c:v>0.95253725042632897</c:v>
                </c:pt>
                <c:pt idx="96">
                  <c:v>1.0527830037222501</c:v>
                </c:pt>
                <c:pt idx="97">
                  <c:v>0.999117208813321</c:v>
                </c:pt>
                <c:pt idx="98">
                  <c:v>1.0091342225917399</c:v>
                </c:pt>
                <c:pt idx="99">
                  <c:v>1.35363769704544</c:v>
                </c:pt>
                <c:pt idx="100">
                  <c:v>1.7244955941592099</c:v>
                </c:pt>
                <c:pt idx="101">
                  <c:v>1.1644369252301701</c:v>
                </c:pt>
                <c:pt idx="102">
                  <c:v>0.75488289115179696</c:v>
                </c:pt>
                <c:pt idx="103">
                  <c:v>1.31841557691406</c:v>
                </c:pt>
                <c:pt idx="104">
                  <c:v>0.78440071748541795</c:v>
                </c:pt>
                <c:pt idx="105">
                  <c:v>0.53721704033911499</c:v>
                </c:pt>
                <c:pt idx="106">
                  <c:v>0.49640703274088599</c:v>
                </c:pt>
                <c:pt idx="107">
                  <c:v>0.54835202562099505</c:v>
                </c:pt>
                <c:pt idx="108">
                  <c:v>0.39147016078076602</c:v>
                </c:pt>
                <c:pt idx="109">
                  <c:v>0.55274693567188604</c:v>
                </c:pt>
                <c:pt idx="110">
                  <c:v>0.48714492065458298</c:v>
                </c:pt>
                <c:pt idx="111">
                  <c:v>0.29872593112774198</c:v>
                </c:pt>
                <c:pt idx="112">
                  <c:v>0.34751331793011098</c:v>
                </c:pt>
                <c:pt idx="113">
                  <c:v>0.77112650614191003</c:v>
                </c:pt>
                <c:pt idx="114">
                  <c:v>1.1581556712641099</c:v>
                </c:pt>
                <c:pt idx="115">
                  <c:v>1.6126081982407401</c:v>
                </c:pt>
                <c:pt idx="116">
                  <c:v>1.5955682323063101</c:v>
                </c:pt>
                <c:pt idx="117">
                  <c:v>2.1378504539229799</c:v>
                </c:pt>
                <c:pt idx="118">
                  <c:v>2.3098517778821299</c:v>
                </c:pt>
                <c:pt idx="119">
                  <c:v>1.99151152582721</c:v>
                </c:pt>
                <c:pt idx="120">
                  <c:v>2.6847923270041401</c:v>
                </c:pt>
                <c:pt idx="121">
                  <c:v>2.44763173884354</c:v>
                </c:pt>
                <c:pt idx="122">
                  <c:v>1.9416155472510199</c:v>
                </c:pt>
                <c:pt idx="123">
                  <c:v>2.4292012876602498</c:v>
                </c:pt>
                <c:pt idx="124">
                  <c:v>1.19894307331276</c:v>
                </c:pt>
                <c:pt idx="125">
                  <c:v>1.9239817624742499</c:v>
                </c:pt>
                <c:pt idx="126">
                  <c:v>2.3938168531559301</c:v>
                </c:pt>
                <c:pt idx="127">
                  <c:v>1.45463795075005</c:v>
                </c:pt>
                <c:pt idx="128">
                  <c:v>1.02319362855402</c:v>
                </c:pt>
                <c:pt idx="129">
                  <c:v>1.5989821500733801</c:v>
                </c:pt>
                <c:pt idx="130">
                  <c:v>1.2891973004875199</c:v>
                </c:pt>
                <c:pt idx="131">
                  <c:v>0.68034149924445197</c:v>
                </c:pt>
                <c:pt idx="132">
                  <c:v>1.9212468671673399</c:v>
                </c:pt>
                <c:pt idx="133">
                  <c:v>2.3415150582200401</c:v>
                </c:pt>
                <c:pt idx="134">
                  <c:v>1.1776736804285399</c:v>
                </c:pt>
                <c:pt idx="135">
                  <c:v>1.65439356726897</c:v>
                </c:pt>
                <c:pt idx="136">
                  <c:v>3.3493597699401101</c:v>
                </c:pt>
                <c:pt idx="137">
                  <c:v>2.54409160025843</c:v>
                </c:pt>
                <c:pt idx="138">
                  <c:v>2.1859193034059499</c:v>
                </c:pt>
                <c:pt idx="139">
                  <c:v>3.2407607674745398</c:v>
                </c:pt>
                <c:pt idx="140">
                  <c:v>5.1773920808566496</c:v>
                </c:pt>
                <c:pt idx="141">
                  <c:v>3.7490579771247399</c:v>
                </c:pt>
                <c:pt idx="142">
                  <c:v>3.99442140161654</c:v>
                </c:pt>
                <c:pt idx="143">
                  <c:v>6.1150822756810497</c:v>
                </c:pt>
                <c:pt idx="144">
                  <c:v>4.2778688325194096</c:v>
                </c:pt>
                <c:pt idx="145">
                  <c:v>4.0126799797306596</c:v>
                </c:pt>
                <c:pt idx="146">
                  <c:v>6.7581891675666501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5"/>
          <c:order val="1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globins_R0_10_beta__K.analysis_!$A$18:$EU$18</c:f>
              <c:numCache>
                <c:formatCode>General</c:formatCode>
                <c:ptCount val="151"/>
                <c:pt idx="0">
                  <c:v>4.39663682128558</c:v>
                </c:pt>
                <c:pt idx="1">
                  <c:v>3.8260388685896198</c:v>
                </c:pt>
                <c:pt idx="2">
                  <c:v>5.0477997990459196</c:v>
                </c:pt>
                <c:pt idx="3">
                  <c:v>5.3505223143055503</c:v>
                </c:pt>
                <c:pt idx="4">
                  <c:v>2.95267686531104</c:v>
                </c:pt>
                <c:pt idx="5">
                  <c:v>3.4296282290662599</c:v>
                </c:pt>
                <c:pt idx="6">
                  <c:v>3.9824599614848601</c:v>
                </c:pt>
                <c:pt idx="7">
                  <c:v>3.54467601530455</c:v>
                </c:pt>
                <c:pt idx="8">
                  <c:v>2.8258355220136901</c:v>
                </c:pt>
                <c:pt idx="9">
                  <c:v>2.82248005011528</c:v>
                </c:pt>
                <c:pt idx="10">
                  <c:v>3.0569127816465498</c:v>
                </c:pt>
                <c:pt idx="11">
                  <c:v>3.2920460693584599</c:v>
                </c:pt>
                <c:pt idx="12">
                  <c:v>3.02869863691101</c:v>
                </c:pt>
                <c:pt idx="13">
                  <c:v>2.8977752628025599</c:v>
                </c:pt>
                <c:pt idx="14">
                  <c:v>2.9066103569858002</c:v>
                </c:pt>
                <c:pt idx="15">
                  <c:v>2.9399525238186701</c:v>
                </c:pt>
                <c:pt idx="16">
                  <c:v>2.0144766676289199</c:v>
                </c:pt>
                <c:pt idx="17">
                  <c:v>0</c:v>
                </c:pt>
                <c:pt idx="18">
                  <c:v>0</c:v>
                </c:pt>
                <c:pt idx="19">
                  <c:v>1.9118750466429899</c:v>
                </c:pt>
                <c:pt idx="20">
                  <c:v>1.7496139596465401</c:v>
                </c:pt>
                <c:pt idx="21">
                  <c:v>1.7176772598124399</c:v>
                </c:pt>
                <c:pt idx="22">
                  <c:v>2.2854547933284501</c:v>
                </c:pt>
                <c:pt idx="23">
                  <c:v>1.4854386411450899</c:v>
                </c:pt>
                <c:pt idx="24">
                  <c:v>1.64890967610492</c:v>
                </c:pt>
                <c:pt idx="25">
                  <c:v>2.1598275634631499</c:v>
                </c:pt>
                <c:pt idx="26">
                  <c:v>1.63435955543017</c:v>
                </c:pt>
                <c:pt idx="27">
                  <c:v>0.99131860899219804</c:v>
                </c:pt>
                <c:pt idx="28">
                  <c:v>1.64443912975674</c:v>
                </c:pt>
                <c:pt idx="29">
                  <c:v>1.79953731634711</c:v>
                </c:pt>
                <c:pt idx="30">
                  <c:v>1.01973746790418</c:v>
                </c:pt>
                <c:pt idx="31">
                  <c:v>0.87973226177008301</c:v>
                </c:pt>
                <c:pt idx="32">
                  <c:v>2.7455195000084398</c:v>
                </c:pt>
                <c:pt idx="33">
                  <c:v>1.41605384908229</c:v>
                </c:pt>
                <c:pt idx="34">
                  <c:v>0.94645694496930299</c:v>
                </c:pt>
                <c:pt idx="35">
                  <c:v>1.02619324115234</c:v>
                </c:pt>
                <c:pt idx="36">
                  <c:v>2.89444388082413</c:v>
                </c:pt>
                <c:pt idx="37">
                  <c:v>2.6969283195591198</c:v>
                </c:pt>
                <c:pt idx="38">
                  <c:v>2.0976574273151498</c:v>
                </c:pt>
                <c:pt idx="39">
                  <c:v>3.6739972126134499</c:v>
                </c:pt>
                <c:pt idx="40">
                  <c:v>4.47273916011941</c:v>
                </c:pt>
                <c:pt idx="41">
                  <c:v>3.8904184625456</c:v>
                </c:pt>
                <c:pt idx="42">
                  <c:v>5.2406387384095403</c:v>
                </c:pt>
                <c:pt idx="43">
                  <c:v>6.5626343076809199</c:v>
                </c:pt>
                <c:pt idx="44">
                  <c:v>5.4133994894483504</c:v>
                </c:pt>
                <c:pt idx="45">
                  <c:v>4.9263771541462402</c:v>
                </c:pt>
                <c:pt idx="46">
                  <c:v>4.5250079226701398</c:v>
                </c:pt>
                <c:pt idx="47">
                  <c:v>5.4283277713007898</c:v>
                </c:pt>
                <c:pt idx="48">
                  <c:v>5.12930309982975</c:v>
                </c:pt>
                <c:pt idx="49">
                  <c:v>5.0433784130788997</c:v>
                </c:pt>
                <c:pt idx="50">
                  <c:v>3.87948564417287</c:v>
                </c:pt>
                <c:pt idx="51">
                  <c:v>3.1827552954385001</c:v>
                </c:pt>
                <c:pt idx="52">
                  <c:v>3.5473073848554399</c:v>
                </c:pt>
                <c:pt idx="53">
                  <c:v>4.1113092404718197</c:v>
                </c:pt>
                <c:pt idx="54">
                  <c:v>4.3682686553614101</c:v>
                </c:pt>
                <c:pt idx="55">
                  <c:v>2.9204004969465598</c:v>
                </c:pt>
                <c:pt idx="56">
                  <c:v>3.1835331527444901</c:v>
                </c:pt>
                <c:pt idx="57">
                  <c:v>3.6558134912615001</c:v>
                </c:pt>
                <c:pt idx="58">
                  <c:v>2.9928664220999202</c:v>
                </c:pt>
                <c:pt idx="59">
                  <c:v>3.13106901305737</c:v>
                </c:pt>
                <c:pt idx="60">
                  <c:v>3.0246484301224101</c:v>
                </c:pt>
                <c:pt idx="61">
                  <c:v>2.4398036928175499</c:v>
                </c:pt>
                <c:pt idx="62">
                  <c:v>1.6260502975228299</c:v>
                </c:pt>
                <c:pt idx="63">
                  <c:v>1.75543985352469</c:v>
                </c:pt>
                <c:pt idx="64">
                  <c:v>1.59023966500735</c:v>
                </c:pt>
                <c:pt idx="65">
                  <c:v>1.78034811004945</c:v>
                </c:pt>
                <c:pt idx="66">
                  <c:v>1.44123504559396</c:v>
                </c:pt>
                <c:pt idx="67">
                  <c:v>1.3268811845641399</c:v>
                </c:pt>
                <c:pt idx="68">
                  <c:v>1.20575399776082</c:v>
                </c:pt>
                <c:pt idx="69">
                  <c:v>1.28103497380635</c:v>
                </c:pt>
                <c:pt idx="70">
                  <c:v>1.47675980624311</c:v>
                </c:pt>
                <c:pt idx="71">
                  <c:v>1.87454679776952</c:v>
                </c:pt>
                <c:pt idx="72">
                  <c:v>2.0393420119078498</c:v>
                </c:pt>
                <c:pt idx="73">
                  <c:v>3.34205313690655</c:v>
                </c:pt>
                <c:pt idx="74">
                  <c:v>3.9726096131990398</c:v>
                </c:pt>
                <c:pt idx="75">
                  <c:v>2.9865237303140102</c:v>
                </c:pt>
                <c:pt idx="76">
                  <c:v>3.62437961531894</c:v>
                </c:pt>
                <c:pt idx="77">
                  <c:v>4.7748631484600503</c:v>
                </c:pt>
                <c:pt idx="78">
                  <c:v>4.5534934537643599</c:v>
                </c:pt>
                <c:pt idx="79">
                  <c:v>5.5126211401286396</c:v>
                </c:pt>
                <c:pt idx="80">
                  <c:v>5.6533589520272196</c:v>
                </c:pt>
                <c:pt idx="81">
                  <c:v>4.8119291015514802</c:v>
                </c:pt>
                <c:pt idx="82">
                  <c:v>4.7716807990790002</c:v>
                </c:pt>
                <c:pt idx="83">
                  <c:v>4.7769497629569404</c:v>
                </c:pt>
                <c:pt idx="84">
                  <c:v>3.5197584079824402</c:v>
                </c:pt>
                <c:pt idx="85">
                  <c:v>3.3051137217917401</c:v>
                </c:pt>
                <c:pt idx="86">
                  <c:v>3.78343511273183</c:v>
                </c:pt>
                <c:pt idx="87">
                  <c:v>2.7435828102332001</c:v>
                </c:pt>
                <c:pt idx="88">
                  <c:v>1.9228786299723299</c:v>
                </c:pt>
                <c:pt idx="89">
                  <c:v>2.10076221159748</c:v>
                </c:pt>
                <c:pt idx="90">
                  <c:v>1.59639377055966</c:v>
                </c:pt>
                <c:pt idx="91">
                  <c:v>1.2973562357118</c:v>
                </c:pt>
                <c:pt idx="92">
                  <c:v>1.3820831742576301</c:v>
                </c:pt>
                <c:pt idx="93">
                  <c:v>3.3998675718768498</c:v>
                </c:pt>
                <c:pt idx="94">
                  <c:v>1.3461815686574901</c:v>
                </c:pt>
                <c:pt idx="95">
                  <c:v>1.3000711982042901</c:v>
                </c:pt>
                <c:pt idx="96">
                  <c:v>1.2989636795494499</c:v>
                </c:pt>
                <c:pt idx="97">
                  <c:v>1.17657691833009</c:v>
                </c:pt>
                <c:pt idx="98">
                  <c:v>1.0611412216343601</c:v>
                </c:pt>
                <c:pt idx="99">
                  <c:v>1.22325011320744</c:v>
                </c:pt>
                <c:pt idx="100">
                  <c:v>1.77531725743108</c:v>
                </c:pt>
                <c:pt idx="101">
                  <c:v>1.2676200480856199</c:v>
                </c:pt>
                <c:pt idx="102">
                  <c:v>0.64373702432584601</c:v>
                </c:pt>
                <c:pt idx="103">
                  <c:v>1.2329084148826499</c:v>
                </c:pt>
                <c:pt idx="104">
                  <c:v>0.759530938591093</c:v>
                </c:pt>
                <c:pt idx="105">
                  <c:v>0.50186502918603604</c:v>
                </c:pt>
                <c:pt idx="106">
                  <c:v>0.55406158921076698</c:v>
                </c:pt>
                <c:pt idx="107">
                  <c:v>0.64792874194243599</c:v>
                </c:pt>
                <c:pt idx="108">
                  <c:v>0.47627273876762499</c:v>
                </c:pt>
                <c:pt idx="109">
                  <c:v>0.69625798534688399</c:v>
                </c:pt>
                <c:pt idx="110">
                  <c:v>0.56021730668609504</c:v>
                </c:pt>
                <c:pt idx="111">
                  <c:v>0.48106533597124901</c:v>
                </c:pt>
                <c:pt idx="112">
                  <c:v>0.44966390859038702</c:v>
                </c:pt>
                <c:pt idx="113">
                  <c:v>0.93558596009097705</c:v>
                </c:pt>
                <c:pt idx="114">
                  <c:v>1.4141041504674099</c:v>
                </c:pt>
                <c:pt idx="115">
                  <c:v>2.0495560548198202</c:v>
                </c:pt>
                <c:pt idx="116">
                  <c:v>2.0281356241764898</c:v>
                </c:pt>
                <c:pt idx="117">
                  <c:v>2.5929239538011899</c:v>
                </c:pt>
                <c:pt idx="118">
                  <c:v>2.6871795110266299</c:v>
                </c:pt>
                <c:pt idx="119">
                  <c:v>2.5316816159356899</c:v>
                </c:pt>
                <c:pt idx="120">
                  <c:v>3.2639462347957999</c:v>
                </c:pt>
                <c:pt idx="121">
                  <c:v>2.8641213787264901</c:v>
                </c:pt>
                <c:pt idx="122">
                  <c:v>2.4071483838066201</c:v>
                </c:pt>
                <c:pt idx="123">
                  <c:v>2.8550385985657099</c:v>
                </c:pt>
                <c:pt idx="124">
                  <c:v>1.60624508353044</c:v>
                </c:pt>
                <c:pt idx="125">
                  <c:v>2.1262461514156099</c:v>
                </c:pt>
                <c:pt idx="126">
                  <c:v>2.7723606759655901</c:v>
                </c:pt>
                <c:pt idx="127">
                  <c:v>1.7543992436940099</c:v>
                </c:pt>
                <c:pt idx="128">
                  <c:v>1.21150155522436</c:v>
                </c:pt>
                <c:pt idx="129">
                  <c:v>2.05984275863345</c:v>
                </c:pt>
                <c:pt idx="130">
                  <c:v>1.6391825560417801</c:v>
                </c:pt>
                <c:pt idx="131">
                  <c:v>0.81679138000123597</c:v>
                </c:pt>
                <c:pt idx="132">
                  <c:v>2.5616118564277301</c:v>
                </c:pt>
                <c:pt idx="133">
                  <c:v>2.92432696068225</c:v>
                </c:pt>
                <c:pt idx="134">
                  <c:v>1.4605884617171301</c:v>
                </c:pt>
                <c:pt idx="135">
                  <c:v>1.7760926932475001</c:v>
                </c:pt>
                <c:pt idx="136">
                  <c:v>3.88369333611206</c:v>
                </c:pt>
                <c:pt idx="137">
                  <c:v>2.6264557823412802</c:v>
                </c:pt>
                <c:pt idx="138">
                  <c:v>2.0220810131653799</c:v>
                </c:pt>
                <c:pt idx="139">
                  <c:v>2.8797649062322099</c:v>
                </c:pt>
                <c:pt idx="140">
                  <c:v>5.3939067214324901</c:v>
                </c:pt>
                <c:pt idx="141">
                  <c:v>4.1096359353083498</c:v>
                </c:pt>
                <c:pt idx="142">
                  <c:v>4.3213424274180099</c:v>
                </c:pt>
                <c:pt idx="143">
                  <c:v>6.6695645046911904</c:v>
                </c:pt>
                <c:pt idx="144">
                  <c:v>4.7870731737729999</c:v>
                </c:pt>
                <c:pt idx="145">
                  <c:v>4.28843067471513</c:v>
                </c:pt>
                <c:pt idx="146">
                  <c:v>7.0842645878178399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6"/>
          <c:order val="1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globins_R0_10_beta__K.analysis_!$A$19:$EU$19</c:f>
              <c:numCache>
                <c:formatCode>General</c:formatCode>
                <c:ptCount val="151"/>
                <c:pt idx="0">
                  <c:v>2.0461661610244102</c:v>
                </c:pt>
                <c:pt idx="1">
                  <c:v>1.7455738937068901</c:v>
                </c:pt>
                <c:pt idx="2">
                  <c:v>1.68866588567406</c:v>
                </c:pt>
                <c:pt idx="3">
                  <c:v>1.79511795413576</c:v>
                </c:pt>
                <c:pt idx="4">
                  <c:v>1.40010166779164</c:v>
                </c:pt>
                <c:pt idx="5">
                  <c:v>1.23694723710406</c:v>
                </c:pt>
                <c:pt idx="6">
                  <c:v>1.8183589056917899</c:v>
                </c:pt>
                <c:pt idx="7">
                  <c:v>1.68207967513948</c:v>
                </c:pt>
                <c:pt idx="8">
                  <c:v>1.63597105073751</c:v>
                </c:pt>
                <c:pt idx="9">
                  <c:v>1.60933788485973</c:v>
                </c:pt>
                <c:pt idx="10">
                  <c:v>1.56833651454769</c:v>
                </c:pt>
                <c:pt idx="11">
                  <c:v>2.1546480229568701</c:v>
                </c:pt>
                <c:pt idx="12">
                  <c:v>2.2978765971656498</c:v>
                </c:pt>
                <c:pt idx="13">
                  <c:v>1.91501424298463</c:v>
                </c:pt>
                <c:pt idx="14">
                  <c:v>2.0440926781962601</c:v>
                </c:pt>
                <c:pt idx="15">
                  <c:v>2.38578302814433</c:v>
                </c:pt>
                <c:pt idx="16">
                  <c:v>1.6807047117751199</c:v>
                </c:pt>
                <c:pt idx="17">
                  <c:v>0</c:v>
                </c:pt>
                <c:pt idx="18">
                  <c:v>0</c:v>
                </c:pt>
                <c:pt idx="19">
                  <c:v>2.3517827893248699</c:v>
                </c:pt>
                <c:pt idx="20">
                  <c:v>1.8470186209319801</c:v>
                </c:pt>
                <c:pt idx="21">
                  <c:v>1.9585215284894899</c:v>
                </c:pt>
                <c:pt idx="22">
                  <c:v>2.54691784965331</c:v>
                </c:pt>
                <c:pt idx="23">
                  <c:v>1.6925544933325001</c:v>
                </c:pt>
                <c:pt idx="24">
                  <c:v>1.7096765682870101</c:v>
                </c:pt>
                <c:pt idx="25">
                  <c:v>2.4053659346941099</c:v>
                </c:pt>
                <c:pt idx="26">
                  <c:v>1.62802316649947</c:v>
                </c:pt>
                <c:pt idx="27">
                  <c:v>1.09716455053281</c:v>
                </c:pt>
                <c:pt idx="28">
                  <c:v>1.5138399695148901</c:v>
                </c:pt>
                <c:pt idx="29">
                  <c:v>1.8244383643536399</c:v>
                </c:pt>
                <c:pt idx="30">
                  <c:v>1.08709756301578</c:v>
                </c:pt>
                <c:pt idx="31">
                  <c:v>1.0051410163724701</c:v>
                </c:pt>
                <c:pt idx="32">
                  <c:v>2.7815324519097202</c:v>
                </c:pt>
                <c:pt idx="33">
                  <c:v>1.28205150712676</c:v>
                </c:pt>
                <c:pt idx="34">
                  <c:v>0.93203813319113205</c:v>
                </c:pt>
                <c:pt idx="35">
                  <c:v>0.98946608808290104</c:v>
                </c:pt>
                <c:pt idx="36">
                  <c:v>3.4389569250688701</c:v>
                </c:pt>
                <c:pt idx="37">
                  <c:v>3.3950523558085801</c:v>
                </c:pt>
                <c:pt idx="38">
                  <c:v>2.64283823468626</c:v>
                </c:pt>
                <c:pt idx="39">
                  <c:v>4.4703238790654698</c:v>
                </c:pt>
                <c:pt idx="40">
                  <c:v>5.8095903466458401</c:v>
                </c:pt>
                <c:pt idx="41">
                  <c:v>5.3909353699422402</c:v>
                </c:pt>
                <c:pt idx="42">
                  <c:v>7.1125320508279497</c:v>
                </c:pt>
                <c:pt idx="43">
                  <c:v>9.0391353058812403</c:v>
                </c:pt>
                <c:pt idx="44">
                  <c:v>7.0096163451067603</c:v>
                </c:pt>
                <c:pt idx="45">
                  <c:v>6.0265305317450801</c:v>
                </c:pt>
                <c:pt idx="46">
                  <c:v>5.5699312653781599</c:v>
                </c:pt>
                <c:pt idx="47">
                  <c:v>6.7860337745446602</c:v>
                </c:pt>
                <c:pt idx="48">
                  <c:v>5.5082545985619404</c:v>
                </c:pt>
                <c:pt idx="49">
                  <c:v>5.5168843117675301</c:v>
                </c:pt>
                <c:pt idx="50">
                  <c:v>3.4051245675578898</c:v>
                </c:pt>
                <c:pt idx="51">
                  <c:v>2.45746170673132</c:v>
                </c:pt>
                <c:pt idx="52">
                  <c:v>2.9776956451504</c:v>
                </c:pt>
                <c:pt idx="53">
                  <c:v>3.8801812221826801</c:v>
                </c:pt>
                <c:pt idx="54">
                  <c:v>4.7260465994065504</c:v>
                </c:pt>
                <c:pt idx="55">
                  <c:v>3.0339252109543602</c:v>
                </c:pt>
                <c:pt idx="56">
                  <c:v>3.2862384160229299</c:v>
                </c:pt>
                <c:pt idx="57">
                  <c:v>3.5995008547058598</c:v>
                </c:pt>
                <c:pt idx="58">
                  <c:v>3.4010216193954399</c:v>
                </c:pt>
                <c:pt idx="59">
                  <c:v>3.6318432314287898</c:v>
                </c:pt>
                <c:pt idx="60">
                  <c:v>3.2075855610321198</c:v>
                </c:pt>
                <c:pt idx="61">
                  <c:v>2.7404848577276102</c:v>
                </c:pt>
                <c:pt idx="62">
                  <c:v>2.4173446749170502</c:v>
                </c:pt>
                <c:pt idx="63">
                  <c:v>2.3565473637515799</c:v>
                </c:pt>
                <c:pt idx="64">
                  <c:v>1.89022218786226</c:v>
                </c:pt>
                <c:pt idx="65">
                  <c:v>1.8554507486720699</c:v>
                </c:pt>
                <c:pt idx="66">
                  <c:v>1.4781959581197499</c:v>
                </c:pt>
                <c:pt idx="67">
                  <c:v>1.2673165360068801</c:v>
                </c:pt>
                <c:pt idx="68">
                  <c:v>1.03194436455357</c:v>
                </c:pt>
                <c:pt idx="69">
                  <c:v>1.0708125194215199</c:v>
                </c:pt>
                <c:pt idx="70">
                  <c:v>1.12802155000375</c:v>
                </c:pt>
                <c:pt idx="71">
                  <c:v>1.3289607344505401</c:v>
                </c:pt>
                <c:pt idx="72">
                  <c:v>1.23567423331209</c:v>
                </c:pt>
                <c:pt idx="73">
                  <c:v>2.0455105689734001</c:v>
                </c:pt>
                <c:pt idx="74">
                  <c:v>3.46251581379506</c:v>
                </c:pt>
                <c:pt idx="75">
                  <c:v>2.08497154126847</c:v>
                </c:pt>
                <c:pt idx="76">
                  <c:v>2.5121597678082699</c:v>
                </c:pt>
                <c:pt idx="77">
                  <c:v>4.0134021365024299</c:v>
                </c:pt>
                <c:pt idx="78">
                  <c:v>2.4261651135301099</c:v>
                </c:pt>
                <c:pt idx="79">
                  <c:v>3.58883216452349</c:v>
                </c:pt>
                <c:pt idx="80">
                  <c:v>5.44420038989354</c:v>
                </c:pt>
                <c:pt idx="81">
                  <c:v>4.6653831435329502</c:v>
                </c:pt>
                <c:pt idx="82">
                  <c:v>5.7343597807862796</c:v>
                </c:pt>
                <c:pt idx="83">
                  <c:v>5.5408601875722097</c:v>
                </c:pt>
                <c:pt idx="84">
                  <c:v>3.84478039664226</c:v>
                </c:pt>
                <c:pt idx="85">
                  <c:v>4.0198323138410101</c:v>
                </c:pt>
                <c:pt idx="86">
                  <c:v>4.8895022607318204</c:v>
                </c:pt>
                <c:pt idx="87">
                  <c:v>4.0849209923281702</c:v>
                </c:pt>
                <c:pt idx="88">
                  <c:v>3.15245345167944</c:v>
                </c:pt>
                <c:pt idx="89">
                  <c:v>2.8794522098223698</c:v>
                </c:pt>
                <c:pt idx="90">
                  <c:v>2.1066356102359798</c:v>
                </c:pt>
                <c:pt idx="91">
                  <c:v>1.6971520971096301</c:v>
                </c:pt>
                <c:pt idx="92">
                  <c:v>2.1374514155616602</c:v>
                </c:pt>
                <c:pt idx="93">
                  <c:v>3.3910169250951299</c:v>
                </c:pt>
                <c:pt idx="94">
                  <c:v>1.73665555690877</c:v>
                </c:pt>
                <c:pt idx="95">
                  <c:v>1.6872921033472199</c:v>
                </c:pt>
                <c:pt idx="96">
                  <c:v>1.72087593280863</c:v>
                </c:pt>
                <c:pt idx="97">
                  <c:v>1.7789355758602501</c:v>
                </c:pt>
                <c:pt idx="98">
                  <c:v>1.57381254172244</c:v>
                </c:pt>
                <c:pt idx="99">
                  <c:v>1.8325802509603699</c:v>
                </c:pt>
                <c:pt idx="100">
                  <c:v>2.2564315929263299</c:v>
                </c:pt>
                <c:pt idx="101">
                  <c:v>1.74843380588363</c:v>
                </c:pt>
                <c:pt idx="102">
                  <c:v>1.1046527099231001</c:v>
                </c:pt>
                <c:pt idx="103">
                  <c:v>1.7313823826408301</c:v>
                </c:pt>
                <c:pt idx="104">
                  <c:v>1.1668150085750699</c:v>
                </c:pt>
                <c:pt idx="105">
                  <c:v>0.77451733555139501</c:v>
                </c:pt>
                <c:pt idx="106">
                  <c:v>0.599334882575556</c:v>
                </c:pt>
                <c:pt idx="107">
                  <c:v>0.69463522227335395</c:v>
                </c:pt>
                <c:pt idx="108">
                  <c:v>0.44690539024335202</c:v>
                </c:pt>
                <c:pt idx="109">
                  <c:v>0.63674290319390403</c:v>
                </c:pt>
                <c:pt idx="110">
                  <c:v>0.52792238546882897</c:v>
                </c:pt>
                <c:pt idx="111">
                  <c:v>0.311257634506166</c:v>
                </c:pt>
                <c:pt idx="112">
                  <c:v>0.38047734808998201</c:v>
                </c:pt>
                <c:pt idx="113">
                  <c:v>0.957719324739295</c:v>
                </c:pt>
                <c:pt idx="114">
                  <c:v>1.25260408825694</c:v>
                </c:pt>
                <c:pt idx="115">
                  <c:v>1.7208857334105001</c:v>
                </c:pt>
                <c:pt idx="116">
                  <c:v>1.82542909489252</c:v>
                </c:pt>
                <c:pt idx="117">
                  <c:v>2.3633687504997898</c:v>
                </c:pt>
                <c:pt idx="118">
                  <c:v>2.4878044456373498</c:v>
                </c:pt>
                <c:pt idx="119">
                  <c:v>2.12333867345607</c:v>
                </c:pt>
                <c:pt idx="120">
                  <c:v>2.86581221920357</c:v>
                </c:pt>
                <c:pt idx="121">
                  <c:v>2.19974071698197</c:v>
                </c:pt>
                <c:pt idx="122">
                  <c:v>1.73141104171766</c:v>
                </c:pt>
                <c:pt idx="123">
                  <c:v>2.4462438156744</c:v>
                </c:pt>
                <c:pt idx="124">
                  <c:v>1.39250211210037</c:v>
                </c:pt>
                <c:pt idx="125">
                  <c:v>1.2348795430516499</c:v>
                </c:pt>
                <c:pt idx="126">
                  <c:v>1.80299932083345</c:v>
                </c:pt>
                <c:pt idx="127">
                  <c:v>1.0751167031733799</c:v>
                </c:pt>
                <c:pt idx="128">
                  <c:v>0.56069176422585498</c:v>
                </c:pt>
                <c:pt idx="129">
                  <c:v>0.98771136470651499</c:v>
                </c:pt>
                <c:pt idx="130">
                  <c:v>0.868254784489635</c:v>
                </c:pt>
                <c:pt idx="131">
                  <c:v>0.57576885996334104</c:v>
                </c:pt>
                <c:pt idx="132">
                  <c:v>1.0437354305692299</c:v>
                </c:pt>
                <c:pt idx="133">
                  <c:v>1.5432898335397101</c:v>
                </c:pt>
                <c:pt idx="134">
                  <c:v>1.1653333347391699</c:v>
                </c:pt>
                <c:pt idx="135">
                  <c:v>1.7634684113524799</c:v>
                </c:pt>
                <c:pt idx="136">
                  <c:v>2.7231229644610599</c:v>
                </c:pt>
                <c:pt idx="137">
                  <c:v>2.5490876182720998</c:v>
                </c:pt>
                <c:pt idx="138">
                  <c:v>2.37801111603885</c:v>
                </c:pt>
                <c:pt idx="139">
                  <c:v>3.3039770935288599</c:v>
                </c:pt>
                <c:pt idx="140">
                  <c:v>4.9097615194932498</c:v>
                </c:pt>
                <c:pt idx="141">
                  <c:v>3.9234334449219102</c:v>
                </c:pt>
                <c:pt idx="142">
                  <c:v>4.00919325189414</c:v>
                </c:pt>
                <c:pt idx="143">
                  <c:v>5.6467206679005901</c:v>
                </c:pt>
                <c:pt idx="144">
                  <c:v>4.2257905216506497</c:v>
                </c:pt>
                <c:pt idx="145">
                  <c:v>4.1339024436324996</c:v>
                </c:pt>
                <c:pt idx="146">
                  <c:v>6.1326054279540898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7"/>
          <c:order val="1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globins_R0_10_beta__K.analysis_!$A$20:$EU$20</c:f>
              <c:numCache>
                <c:formatCode>General</c:formatCode>
                <c:ptCount val="151"/>
                <c:pt idx="0">
                  <c:v>4.9900591244994796</c:v>
                </c:pt>
                <c:pt idx="1">
                  <c:v>3.9411029344702802</c:v>
                </c:pt>
                <c:pt idx="2">
                  <c:v>4.5365760535284796</c:v>
                </c:pt>
                <c:pt idx="3">
                  <c:v>4.5651759178768101</c:v>
                </c:pt>
                <c:pt idx="4">
                  <c:v>3.40625866162909</c:v>
                </c:pt>
                <c:pt idx="5">
                  <c:v>3.05926527735607</c:v>
                </c:pt>
                <c:pt idx="6">
                  <c:v>3.5156561069836201</c:v>
                </c:pt>
                <c:pt idx="7">
                  <c:v>2.9507418251504198</c:v>
                </c:pt>
                <c:pt idx="8">
                  <c:v>2.2741938043476599</c:v>
                </c:pt>
                <c:pt idx="9">
                  <c:v>2.3016886405977601</c:v>
                </c:pt>
                <c:pt idx="10">
                  <c:v>1.9418812624131501</c:v>
                </c:pt>
                <c:pt idx="11">
                  <c:v>1.9455327662188799</c:v>
                </c:pt>
                <c:pt idx="12">
                  <c:v>2.9103717996954002</c:v>
                </c:pt>
                <c:pt idx="13">
                  <c:v>1.76890822529995</c:v>
                </c:pt>
                <c:pt idx="14">
                  <c:v>1.98507577991339</c:v>
                </c:pt>
                <c:pt idx="15">
                  <c:v>2.0736764054562902</c:v>
                </c:pt>
                <c:pt idx="16">
                  <c:v>1.5739043788734099</c:v>
                </c:pt>
                <c:pt idx="17">
                  <c:v>0</c:v>
                </c:pt>
                <c:pt idx="18">
                  <c:v>0</c:v>
                </c:pt>
                <c:pt idx="19">
                  <c:v>2.0778485354247498</c:v>
                </c:pt>
                <c:pt idx="20">
                  <c:v>1.4822447851826299</c:v>
                </c:pt>
                <c:pt idx="21">
                  <c:v>1.4474511618357899</c:v>
                </c:pt>
                <c:pt idx="22">
                  <c:v>2.0053495033670101</c:v>
                </c:pt>
                <c:pt idx="23">
                  <c:v>1.42623857943291</c:v>
                </c:pt>
                <c:pt idx="24">
                  <c:v>1.37696083227448</c:v>
                </c:pt>
                <c:pt idx="25">
                  <c:v>1.5143185756237301</c:v>
                </c:pt>
                <c:pt idx="26">
                  <c:v>1.2387077289335999</c:v>
                </c:pt>
                <c:pt idx="27">
                  <c:v>0.92592432396072699</c:v>
                </c:pt>
                <c:pt idx="28">
                  <c:v>1.40355177574229</c:v>
                </c:pt>
                <c:pt idx="29">
                  <c:v>2.0476683564402798</c:v>
                </c:pt>
                <c:pt idx="30">
                  <c:v>1.26014557071721</c:v>
                </c:pt>
                <c:pt idx="31">
                  <c:v>1.0394394179745901</c:v>
                </c:pt>
                <c:pt idx="32">
                  <c:v>3.9014791831581102</c:v>
                </c:pt>
                <c:pt idx="33">
                  <c:v>2.3153656599030898</c:v>
                </c:pt>
                <c:pt idx="34">
                  <c:v>1.2130995610703099</c:v>
                </c:pt>
                <c:pt idx="35">
                  <c:v>1.43341437213074</c:v>
                </c:pt>
                <c:pt idx="36">
                  <c:v>4.4053498235374704</c:v>
                </c:pt>
                <c:pt idx="37">
                  <c:v>4.1886980156131397</c:v>
                </c:pt>
                <c:pt idx="38">
                  <c:v>3.0959120107384202</c:v>
                </c:pt>
                <c:pt idx="39">
                  <c:v>4.4618654638145303</c:v>
                </c:pt>
                <c:pt idx="40">
                  <c:v>5.2685246015628904</c:v>
                </c:pt>
                <c:pt idx="41">
                  <c:v>5.1062161468005298</c:v>
                </c:pt>
                <c:pt idx="42">
                  <c:v>6.5195444509306997</c:v>
                </c:pt>
                <c:pt idx="43">
                  <c:v>8.1734348757774207</c:v>
                </c:pt>
                <c:pt idx="44">
                  <c:v>5.9529861046860804</c:v>
                </c:pt>
                <c:pt idx="45">
                  <c:v>5.5003053211814299</c:v>
                </c:pt>
                <c:pt idx="46">
                  <c:v>5.3822866318468803</c:v>
                </c:pt>
                <c:pt idx="47">
                  <c:v>6.8887453460014596</c:v>
                </c:pt>
                <c:pt idx="48">
                  <c:v>6.0746877508546699</c:v>
                </c:pt>
                <c:pt idx="49">
                  <c:v>7.3133521455177402</c:v>
                </c:pt>
                <c:pt idx="50">
                  <c:v>3.9871545992442101</c:v>
                </c:pt>
                <c:pt idx="51">
                  <c:v>3.34754548678454</c:v>
                </c:pt>
                <c:pt idx="52">
                  <c:v>3.5374553566283802</c:v>
                </c:pt>
                <c:pt idx="53">
                  <c:v>4.0316897529670204</c:v>
                </c:pt>
                <c:pt idx="54">
                  <c:v>4.86169231823862</c:v>
                </c:pt>
                <c:pt idx="55">
                  <c:v>2.5235335336121598</c:v>
                </c:pt>
                <c:pt idx="56">
                  <c:v>2.7540858117940301</c:v>
                </c:pt>
                <c:pt idx="57">
                  <c:v>2.6652114457679601</c:v>
                </c:pt>
                <c:pt idx="58">
                  <c:v>1.76120206780002</c:v>
                </c:pt>
                <c:pt idx="59">
                  <c:v>2.39259234838979</c:v>
                </c:pt>
                <c:pt idx="60">
                  <c:v>2.1607672377878702</c:v>
                </c:pt>
                <c:pt idx="61">
                  <c:v>1.60485485726843</c:v>
                </c:pt>
                <c:pt idx="62">
                  <c:v>1.3564298314626599</c:v>
                </c:pt>
                <c:pt idx="63">
                  <c:v>1.2767393441566699</c:v>
                </c:pt>
                <c:pt idx="64">
                  <c:v>1.1664271956971</c:v>
                </c:pt>
                <c:pt idx="65">
                  <c:v>1.4564133842046401</c:v>
                </c:pt>
                <c:pt idx="66">
                  <c:v>1.09135373922044</c:v>
                </c:pt>
                <c:pt idx="67">
                  <c:v>1.02997198938709</c:v>
                </c:pt>
                <c:pt idx="68">
                  <c:v>1.01442367522338</c:v>
                </c:pt>
                <c:pt idx="69">
                  <c:v>1.0717559370682701</c:v>
                </c:pt>
                <c:pt idx="70">
                  <c:v>1.20716205069592</c:v>
                </c:pt>
                <c:pt idx="71">
                  <c:v>1.41666859898813</c:v>
                </c:pt>
                <c:pt idx="72">
                  <c:v>1.4817345869544101</c:v>
                </c:pt>
                <c:pt idx="73">
                  <c:v>1.9365644205220101</c:v>
                </c:pt>
                <c:pt idx="74">
                  <c:v>3.1227978473801601</c:v>
                </c:pt>
                <c:pt idx="75">
                  <c:v>2.2746586782851299</c:v>
                </c:pt>
                <c:pt idx="76">
                  <c:v>2.7205443912774201</c:v>
                </c:pt>
                <c:pt idx="77">
                  <c:v>3.8562288792811699</c:v>
                </c:pt>
                <c:pt idx="78">
                  <c:v>3.92775530728558</c:v>
                </c:pt>
                <c:pt idx="79">
                  <c:v>4.7333786889812703</c:v>
                </c:pt>
                <c:pt idx="80">
                  <c:v>4.6406673273957404</c:v>
                </c:pt>
                <c:pt idx="81">
                  <c:v>4.1229369625807797</c:v>
                </c:pt>
                <c:pt idx="82">
                  <c:v>4.7122929694528297</c:v>
                </c:pt>
                <c:pt idx="83">
                  <c:v>3.5949292705653302</c:v>
                </c:pt>
                <c:pt idx="84">
                  <c:v>2.7309693499516801</c:v>
                </c:pt>
                <c:pt idx="85">
                  <c:v>4.2686702770281597</c:v>
                </c:pt>
                <c:pt idx="86">
                  <c:v>5.3113331219374302</c:v>
                </c:pt>
                <c:pt idx="87">
                  <c:v>2.6257495320309898</c:v>
                </c:pt>
                <c:pt idx="88">
                  <c:v>4.0663954294571303</c:v>
                </c:pt>
                <c:pt idx="89">
                  <c:v>5.1614254486069298</c:v>
                </c:pt>
                <c:pt idx="90">
                  <c:v>4.7253664771518196</c:v>
                </c:pt>
                <c:pt idx="91">
                  <c:v>1.39967006470806</c:v>
                </c:pt>
                <c:pt idx="92">
                  <c:v>2.9910808049496298</c:v>
                </c:pt>
                <c:pt idx="93">
                  <c:v>5.7018379731560298</c:v>
                </c:pt>
                <c:pt idx="94">
                  <c:v>3.3635281537506301</c:v>
                </c:pt>
                <c:pt idx="95">
                  <c:v>1.80097611276261</c:v>
                </c:pt>
                <c:pt idx="96">
                  <c:v>1.70372483382413</c:v>
                </c:pt>
                <c:pt idx="97">
                  <c:v>1.68538517294673</c:v>
                </c:pt>
                <c:pt idx="98">
                  <c:v>2.66134630386115</c:v>
                </c:pt>
                <c:pt idx="99">
                  <c:v>3.17132308481172</c:v>
                </c:pt>
                <c:pt idx="100">
                  <c:v>3.3016190169505801</c:v>
                </c:pt>
                <c:pt idx="101">
                  <c:v>1.4679465744515401</c:v>
                </c:pt>
                <c:pt idx="102">
                  <c:v>0.67079928389647003</c:v>
                </c:pt>
                <c:pt idx="103">
                  <c:v>1.48941926587919</c:v>
                </c:pt>
                <c:pt idx="104">
                  <c:v>0.63565037837429605</c:v>
                </c:pt>
                <c:pt idx="105">
                  <c:v>0.71946575087086095</c:v>
                </c:pt>
                <c:pt idx="106">
                  <c:v>0.62649940842220597</c:v>
                </c:pt>
                <c:pt idx="107">
                  <c:v>0.567115760311107</c:v>
                </c:pt>
                <c:pt idx="108">
                  <c:v>0.55458978612521004</c:v>
                </c:pt>
                <c:pt idx="109">
                  <c:v>0.659010530743256</c:v>
                </c:pt>
                <c:pt idx="110">
                  <c:v>0.54331193386287602</c:v>
                </c:pt>
                <c:pt idx="111">
                  <c:v>0.616837241091726</c:v>
                </c:pt>
                <c:pt idx="112">
                  <c:v>0.48646866462326499</c:v>
                </c:pt>
                <c:pt idx="113">
                  <c:v>0.910783866909888</c:v>
                </c:pt>
                <c:pt idx="114">
                  <c:v>1.05466342954962</c:v>
                </c:pt>
                <c:pt idx="115">
                  <c:v>2.7390093488119698</c:v>
                </c:pt>
                <c:pt idx="116">
                  <c:v>3.523200123694</c:v>
                </c:pt>
                <c:pt idx="117">
                  <c:v>3.0813420079233498</c:v>
                </c:pt>
                <c:pt idx="118">
                  <c:v>3.3367222690428</c:v>
                </c:pt>
                <c:pt idx="119">
                  <c:v>3.38383493119197</c:v>
                </c:pt>
                <c:pt idx="120">
                  <c:v>4.2850808630286199</c:v>
                </c:pt>
                <c:pt idx="121">
                  <c:v>3.0647075452669501</c:v>
                </c:pt>
                <c:pt idx="122">
                  <c:v>2.8318189416813202</c:v>
                </c:pt>
                <c:pt idx="123">
                  <c:v>4.0967834277263897</c:v>
                </c:pt>
                <c:pt idx="124">
                  <c:v>1.87810683299931</c:v>
                </c:pt>
                <c:pt idx="125">
                  <c:v>1.82976414775387</c:v>
                </c:pt>
                <c:pt idx="126">
                  <c:v>2.92320641182003</c:v>
                </c:pt>
                <c:pt idx="127">
                  <c:v>1.4747014325271599</c:v>
                </c:pt>
                <c:pt idx="128">
                  <c:v>1.3616237512078899</c:v>
                </c:pt>
                <c:pt idx="129">
                  <c:v>2.2192361350168799</c:v>
                </c:pt>
                <c:pt idx="130">
                  <c:v>1.74618751379555</c:v>
                </c:pt>
                <c:pt idx="131">
                  <c:v>1.0146477718718101</c:v>
                </c:pt>
                <c:pt idx="132">
                  <c:v>2.6958957770533098</c:v>
                </c:pt>
                <c:pt idx="133">
                  <c:v>2.9323674761551</c:v>
                </c:pt>
                <c:pt idx="134">
                  <c:v>1.3996552259408099</c:v>
                </c:pt>
                <c:pt idx="135">
                  <c:v>1.90136783037204</c:v>
                </c:pt>
                <c:pt idx="136">
                  <c:v>4.31219797456568</c:v>
                </c:pt>
                <c:pt idx="137">
                  <c:v>2.71098134864679</c:v>
                </c:pt>
                <c:pt idx="138">
                  <c:v>4.1123690276007396</c:v>
                </c:pt>
                <c:pt idx="139">
                  <c:v>7.3220255937076404</c:v>
                </c:pt>
                <c:pt idx="140">
                  <c:v>7.7860984270512104</c:v>
                </c:pt>
                <c:pt idx="141">
                  <c:v>6.2314354836700803</c:v>
                </c:pt>
                <c:pt idx="142">
                  <c:v>7.4002133415381097</c:v>
                </c:pt>
                <c:pt idx="143">
                  <c:v>11.919372062874899</c:v>
                </c:pt>
                <c:pt idx="144">
                  <c:v>8.1552290104163099</c:v>
                </c:pt>
                <c:pt idx="145">
                  <c:v>7.8806001953533897</c:v>
                </c:pt>
                <c:pt idx="146">
                  <c:v>14.1929581712465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8"/>
          <c:order val="1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globins_R0_10_beta__K.analysis_!$A$21:$EU$21</c:f>
              <c:numCache>
                <c:formatCode>General</c:formatCode>
                <c:ptCount val="151"/>
                <c:pt idx="0">
                  <c:v>3.6711585749720999</c:v>
                </c:pt>
                <c:pt idx="1">
                  <c:v>3.0809951402386302</c:v>
                </c:pt>
                <c:pt idx="2">
                  <c:v>2.9615881827060799</c:v>
                </c:pt>
                <c:pt idx="3">
                  <c:v>3.28672914191139</c:v>
                </c:pt>
                <c:pt idx="4">
                  <c:v>2.6907832044643301</c:v>
                </c:pt>
                <c:pt idx="5">
                  <c:v>2.2125179015228298</c:v>
                </c:pt>
                <c:pt idx="6">
                  <c:v>3.2851527839957302</c:v>
                </c:pt>
                <c:pt idx="7">
                  <c:v>2.9592533001518899</c:v>
                </c:pt>
                <c:pt idx="8">
                  <c:v>2.5104405804791798</c:v>
                </c:pt>
                <c:pt idx="9">
                  <c:v>2.7299261025380099</c:v>
                </c:pt>
                <c:pt idx="10">
                  <c:v>3.0212247017996301</c:v>
                </c:pt>
                <c:pt idx="11">
                  <c:v>3.3421760878108402</c:v>
                </c:pt>
                <c:pt idx="12">
                  <c:v>3.0590207879636302</c:v>
                </c:pt>
                <c:pt idx="13">
                  <c:v>3.1958408630948298</c:v>
                </c:pt>
                <c:pt idx="14">
                  <c:v>3.4591695187399298</c:v>
                </c:pt>
                <c:pt idx="15">
                  <c:v>3.1943160323070101</c:v>
                </c:pt>
                <c:pt idx="16">
                  <c:v>2.3378311515663199</c:v>
                </c:pt>
                <c:pt idx="17">
                  <c:v>0</c:v>
                </c:pt>
                <c:pt idx="18">
                  <c:v>0</c:v>
                </c:pt>
                <c:pt idx="19">
                  <c:v>2.50190854347633</c:v>
                </c:pt>
                <c:pt idx="20">
                  <c:v>2.2409537764509699</c:v>
                </c:pt>
                <c:pt idx="21">
                  <c:v>1.7690105566788501</c:v>
                </c:pt>
                <c:pt idx="22">
                  <c:v>2.0983274476400999</c:v>
                </c:pt>
                <c:pt idx="23">
                  <c:v>1.38171938837405</c:v>
                </c:pt>
                <c:pt idx="24">
                  <c:v>1.4867001645900599</c:v>
                </c:pt>
                <c:pt idx="25">
                  <c:v>2.0147059490772499</c:v>
                </c:pt>
                <c:pt idx="26">
                  <c:v>1.3650755116112101</c:v>
                </c:pt>
                <c:pt idx="27">
                  <c:v>0.79518157365103703</c:v>
                </c:pt>
                <c:pt idx="28">
                  <c:v>1.25588747302362</c:v>
                </c:pt>
                <c:pt idx="29">
                  <c:v>1.80648250868444</c:v>
                </c:pt>
                <c:pt idx="30">
                  <c:v>0.77319328372604901</c:v>
                </c:pt>
                <c:pt idx="31">
                  <c:v>0.50053931920380201</c:v>
                </c:pt>
                <c:pt idx="32">
                  <c:v>3.2894626630658701</c:v>
                </c:pt>
                <c:pt idx="33">
                  <c:v>1.5001060525402701</c:v>
                </c:pt>
                <c:pt idx="34">
                  <c:v>0.50199633291425105</c:v>
                </c:pt>
                <c:pt idx="35">
                  <c:v>0.740826702254612</c:v>
                </c:pt>
                <c:pt idx="36">
                  <c:v>3.7076645417855199</c:v>
                </c:pt>
                <c:pt idx="37">
                  <c:v>3.7156755640061201</c:v>
                </c:pt>
                <c:pt idx="38">
                  <c:v>2.9218445527418999</c:v>
                </c:pt>
                <c:pt idx="39">
                  <c:v>4.0781441945002204</c:v>
                </c:pt>
                <c:pt idx="40">
                  <c:v>5.2387515694093496</c:v>
                </c:pt>
                <c:pt idx="41">
                  <c:v>5.3814497143616</c:v>
                </c:pt>
                <c:pt idx="42">
                  <c:v>6.4497594114793104</c:v>
                </c:pt>
                <c:pt idx="43">
                  <c:v>8.4455057428210196</c:v>
                </c:pt>
                <c:pt idx="44">
                  <c:v>6.5648301004432303</c:v>
                </c:pt>
                <c:pt idx="45">
                  <c:v>6.0043266106633997</c:v>
                </c:pt>
                <c:pt idx="46">
                  <c:v>5.3455855396586198</c:v>
                </c:pt>
                <c:pt idx="47">
                  <c:v>6.9377825049217297</c:v>
                </c:pt>
                <c:pt idx="48">
                  <c:v>6.24821560285835</c:v>
                </c:pt>
                <c:pt idx="49">
                  <c:v>6.3727039529840397</c:v>
                </c:pt>
                <c:pt idx="50">
                  <c:v>3.5488441159125199</c:v>
                </c:pt>
                <c:pt idx="51">
                  <c:v>3.23249914045652</c:v>
                </c:pt>
                <c:pt idx="52">
                  <c:v>3.9828889864647499</c:v>
                </c:pt>
                <c:pt idx="53">
                  <c:v>4.2493509630580597</c:v>
                </c:pt>
                <c:pt idx="54">
                  <c:v>4.9096705731115398</c:v>
                </c:pt>
                <c:pt idx="55">
                  <c:v>3.20088019562851</c:v>
                </c:pt>
                <c:pt idx="56">
                  <c:v>3.8131394249568502</c:v>
                </c:pt>
                <c:pt idx="57">
                  <c:v>3.7868595677944699</c:v>
                </c:pt>
                <c:pt idx="58">
                  <c:v>3.12878372908007</c:v>
                </c:pt>
                <c:pt idx="59">
                  <c:v>3.88800964836605</c:v>
                </c:pt>
                <c:pt idx="60">
                  <c:v>3.1335416238220501</c:v>
                </c:pt>
                <c:pt idx="61">
                  <c:v>2.29656348095406</c:v>
                </c:pt>
                <c:pt idx="62">
                  <c:v>2.0902074798572099</c:v>
                </c:pt>
                <c:pt idx="63">
                  <c:v>2.2416030660629702</c:v>
                </c:pt>
                <c:pt idx="64">
                  <c:v>1.5791355396469899</c:v>
                </c:pt>
                <c:pt idx="65">
                  <c:v>1.8804134903501299</c:v>
                </c:pt>
                <c:pt idx="66">
                  <c:v>1.6340950571744901</c:v>
                </c:pt>
                <c:pt idx="67">
                  <c:v>1.5647190886678699</c:v>
                </c:pt>
                <c:pt idx="68">
                  <c:v>1.8569125084173901</c:v>
                </c:pt>
                <c:pt idx="69">
                  <c:v>1.9849589439240101</c:v>
                </c:pt>
                <c:pt idx="70">
                  <c:v>2.7114627010727599</c:v>
                </c:pt>
                <c:pt idx="71">
                  <c:v>3.0704440460951599</c:v>
                </c:pt>
                <c:pt idx="72">
                  <c:v>3.14490728567336</c:v>
                </c:pt>
                <c:pt idx="73">
                  <c:v>4.2413794885166904</c:v>
                </c:pt>
                <c:pt idx="74">
                  <c:v>5.5583200967034196</c:v>
                </c:pt>
                <c:pt idx="75">
                  <c:v>3.9447036489519398</c:v>
                </c:pt>
                <c:pt idx="76">
                  <c:v>4.9120679056112104</c:v>
                </c:pt>
                <c:pt idx="77">
                  <c:v>6.6137204628779802</c:v>
                </c:pt>
                <c:pt idx="78">
                  <c:v>4.3495488563985099</c:v>
                </c:pt>
                <c:pt idx="79">
                  <c:v>5.1852668517807299</c:v>
                </c:pt>
                <c:pt idx="80">
                  <c:v>7.8017705165000599</c:v>
                </c:pt>
                <c:pt idx="81">
                  <c:v>6.8366555138606504</c:v>
                </c:pt>
                <c:pt idx="82">
                  <c:v>7.5504559674990404</c:v>
                </c:pt>
                <c:pt idx="83">
                  <c:v>7.4175819355896504</c:v>
                </c:pt>
                <c:pt idx="84">
                  <c:v>5.73837054562867</c:v>
                </c:pt>
                <c:pt idx="85">
                  <c:v>4.9861987784009996</c:v>
                </c:pt>
                <c:pt idx="86">
                  <c:v>5.9890262765208098</c:v>
                </c:pt>
                <c:pt idx="87">
                  <c:v>5.1299293319347603</c:v>
                </c:pt>
                <c:pt idx="88">
                  <c:v>3.7911661710765499</c:v>
                </c:pt>
                <c:pt idx="89">
                  <c:v>2.8474753497921399</c:v>
                </c:pt>
                <c:pt idx="90">
                  <c:v>1.8369621786127299</c:v>
                </c:pt>
                <c:pt idx="91">
                  <c:v>1.3412198111607101</c:v>
                </c:pt>
                <c:pt idx="92">
                  <c:v>1.75343046139753</c:v>
                </c:pt>
                <c:pt idx="93">
                  <c:v>2.9581442388411601</c:v>
                </c:pt>
                <c:pt idx="94">
                  <c:v>1.06466945240001</c:v>
                </c:pt>
                <c:pt idx="95">
                  <c:v>0.92873274262997796</c:v>
                </c:pt>
                <c:pt idx="96">
                  <c:v>1.3684193898797901</c:v>
                </c:pt>
                <c:pt idx="97">
                  <c:v>1.47442774733261</c:v>
                </c:pt>
                <c:pt idx="98">
                  <c:v>1.3851308312641799</c:v>
                </c:pt>
                <c:pt idx="99">
                  <c:v>1.73212258644178</c:v>
                </c:pt>
                <c:pt idx="100">
                  <c:v>2.0775488321154598</c:v>
                </c:pt>
                <c:pt idx="101">
                  <c:v>1.8280646695679399</c:v>
                </c:pt>
                <c:pt idx="102">
                  <c:v>1.02467129872776</c:v>
                </c:pt>
                <c:pt idx="103">
                  <c:v>1.5850328611556499</c:v>
                </c:pt>
                <c:pt idx="104">
                  <c:v>1.1026764674210801</c:v>
                </c:pt>
                <c:pt idx="105">
                  <c:v>0.68706015409312504</c:v>
                </c:pt>
                <c:pt idx="106">
                  <c:v>0.45713977435589098</c:v>
                </c:pt>
                <c:pt idx="107">
                  <c:v>0.64337827042447804</c:v>
                </c:pt>
                <c:pt idx="108">
                  <c:v>0.50768709657918698</c:v>
                </c:pt>
                <c:pt idx="109">
                  <c:v>0.474029761164798</c:v>
                </c:pt>
                <c:pt idx="110">
                  <c:v>0.51687252208589596</c:v>
                </c:pt>
                <c:pt idx="111">
                  <c:v>0.50547710381709599</c:v>
                </c:pt>
                <c:pt idx="112">
                  <c:v>0.37870749928602498</c:v>
                </c:pt>
                <c:pt idx="113">
                  <c:v>0.77409059325334795</c:v>
                </c:pt>
                <c:pt idx="114">
                  <c:v>1.5434458084610101</c:v>
                </c:pt>
                <c:pt idx="115">
                  <c:v>1.98436703849669</c:v>
                </c:pt>
                <c:pt idx="116">
                  <c:v>2.06614079874331</c:v>
                </c:pt>
                <c:pt idx="117">
                  <c:v>2.6450861921984901</c:v>
                </c:pt>
                <c:pt idx="118">
                  <c:v>3.0509265393798599</c:v>
                </c:pt>
                <c:pt idx="119">
                  <c:v>2.4346983676481302</c:v>
                </c:pt>
                <c:pt idx="120">
                  <c:v>3.15670493203117</c:v>
                </c:pt>
                <c:pt idx="121">
                  <c:v>2.7095871357961299</c:v>
                </c:pt>
                <c:pt idx="122">
                  <c:v>2.06555437247542</c:v>
                </c:pt>
                <c:pt idx="123">
                  <c:v>2.6704784250101299</c:v>
                </c:pt>
                <c:pt idx="124">
                  <c:v>1.69797936361616</c:v>
                </c:pt>
                <c:pt idx="125">
                  <c:v>1.66884354006325</c:v>
                </c:pt>
                <c:pt idx="126">
                  <c:v>2.3878181896385402</c:v>
                </c:pt>
                <c:pt idx="127">
                  <c:v>1.4761614455284799</c:v>
                </c:pt>
                <c:pt idx="128">
                  <c:v>0.92134238523064604</c:v>
                </c:pt>
                <c:pt idx="129">
                  <c:v>1.8534498859711701</c:v>
                </c:pt>
                <c:pt idx="130">
                  <c:v>1.7733541107853701</c:v>
                </c:pt>
                <c:pt idx="131">
                  <c:v>0.75357537792847795</c:v>
                </c:pt>
                <c:pt idx="132">
                  <c:v>1.7747630761843101</c:v>
                </c:pt>
                <c:pt idx="133">
                  <c:v>2.47781461346369</c:v>
                </c:pt>
                <c:pt idx="134">
                  <c:v>1.38054707095178</c:v>
                </c:pt>
                <c:pt idx="135">
                  <c:v>1.56863919687689</c:v>
                </c:pt>
                <c:pt idx="136">
                  <c:v>3.1658385263025601</c:v>
                </c:pt>
                <c:pt idx="137">
                  <c:v>2.9054433815277001</c:v>
                </c:pt>
                <c:pt idx="138">
                  <c:v>2.2342745313263599</c:v>
                </c:pt>
                <c:pt idx="139">
                  <c:v>3.14369408482567</c:v>
                </c:pt>
                <c:pt idx="140">
                  <c:v>5.2033266359038199</c:v>
                </c:pt>
                <c:pt idx="141">
                  <c:v>3.7921098081437901</c:v>
                </c:pt>
                <c:pt idx="142">
                  <c:v>3.7139927239586901</c:v>
                </c:pt>
                <c:pt idx="143">
                  <c:v>5.2328415766771901</c:v>
                </c:pt>
                <c:pt idx="144">
                  <c:v>3.9267961856348701</c:v>
                </c:pt>
                <c:pt idx="145">
                  <c:v>3.7659090356890501</c:v>
                </c:pt>
                <c:pt idx="146">
                  <c:v>5.7635171157976899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9"/>
          <c:order val="1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globins_R0_10_beta__K.analysis_!$A$22:$EU$22</c:f>
              <c:numCache>
                <c:formatCode>General</c:formatCode>
                <c:ptCount val="151"/>
                <c:pt idx="0">
                  <c:v>4.7518716269308401</c:v>
                </c:pt>
                <c:pt idx="1">
                  <c:v>3.9603129848116398</c:v>
                </c:pt>
                <c:pt idx="2">
                  <c:v>4.56703722942492</c:v>
                </c:pt>
                <c:pt idx="3">
                  <c:v>4.7760116917999298</c:v>
                </c:pt>
                <c:pt idx="4">
                  <c:v>3.7197824939093098</c:v>
                </c:pt>
                <c:pt idx="5">
                  <c:v>2.9338092282692498</c:v>
                </c:pt>
                <c:pt idx="6">
                  <c:v>3.4934917098819298</c:v>
                </c:pt>
                <c:pt idx="7">
                  <c:v>3.2075047217469099</c:v>
                </c:pt>
                <c:pt idx="8">
                  <c:v>2.6868065104240499</c:v>
                </c:pt>
                <c:pt idx="9">
                  <c:v>2.45367449954498</c:v>
                </c:pt>
                <c:pt idx="10">
                  <c:v>2.0124419015755501</c:v>
                </c:pt>
                <c:pt idx="11">
                  <c:v>2.6223203650581901</c:v>
                </c:pt>
                <c:pt idx="12">
                  <c:v>2.3875810801431201</c:v>
                </c:pt>
                <c:pt idx="13">
                  <c:v>2.0027853269897902</c:v>
                </c:pt>
                <c:pt idx="14">
                  <c:v>1.8955671294812799</c:v>
                </c:pt>
                <c:pt idx="15">
                  <c:v>2.0468157893869501</c:v>
                </c:pt>
                <c:pt idx="16">
                  <c:v>1.34717071877217</c:v>
                </c:pt>
                <c:pt idx="17">
                  <c:v>0</c:v>
                </c:pt>
                <c:pt idx="18">
                  <c:v>0</c:v>
                </c:pt>
                <c:pt idx="19">
                  <c:v>1.5895811404710101</c:v>
                </c:pt>
                <c:pt idx="20">
                  <c:v>1.40229366049534</c:v>
                </c:pt>
                <c:pt idx="21">
                  <c:v>1.43479376802036</c:v>
                </c:pt>
                <c:pt idx="22">
                  <c:v>1.7676270078191101</c:v>
                </c:pt>
                <c:pt idx="23">
                  <c:v>1.24927440924066</c:v>
                </c:pt>
                <c:pt idx="24">
                  <c:v>1.2917665290098601</c:v>
                </c:pt>
                <c:pt idx="25">
                  <c:v>1.66325085329261</c:v>
                </c:pt>
                <c:pt idx="26">
                  <c:v>1.2409892388282</c:v>
                </c:pt>
                <c:pt idx="27">
                  <c:v>0.79666999721158605</c:v>
                </c:pt>
                <c:pt idx="28">
                  <c:v>1.25570729597194</c:v>
                </c:pt>
                <c:pt idx="29">
                  <c:v>1.6481082816302099</c:v>
                </c:pt>
                <c:pt idx="30">
                  <c:v>0.86509109435943699</c:v>
                </c:pt>
                <c:pt idx="31">
                  <c:v>0.81195274517469296</c:v>
                </c:pt>
                <c:pt idx="32">
                  <c:v>3.21037928665341</c:v>
                </c:pt>
                <c:pt idx="33">
                  <c:v>1.5697653485324801</c:v>
                </c:pt>
                <c:pt idx="34">
                  <c:v>0.89442536751541102</c:v>
                </c:pt>
                <c:pt idx="35">
                  <c:v>0.96695022001159103</c:v>
                </c:pt>
                <c:pt idx="36">
                  <c:v>3.6002596208235502</c:v>
                </c:pt>
                <c:pt idx="37">
                  <c:v>3.5329873587337302</c:v>
                </c:pt>
                <c:pt idx="38">
                  <c:v>2.7343966968837998</c:v>
                </c:pt>
                <c:pt idx="39">
                  <c:v>4.0333997755762701</c:v>
                </c:pt>
                <c:pt idx="40">
                  <c:v>5.0467741870838099</c:v>
                </c:pt>
                <c:pt idx="41">
                  <c:v>5.0359997139483399</c:v>
                </c:pt>
                <c:pt idx="42">
                  <c:v>6.0127799241458497</c:v>
                </c:pt>
                <c:pt idx="43">
                  <c:v>7.70247896922075</c:v>
                </c:pt>
                <c:pt idx="44">
                  <c:v>5.9428323983894398</c:v>
                </c:pt>
                <c:pt idx="45">
                  <c:v>5.43628266415213</c:v>
                </c:pt>
                <c:pt idx="46">
                  <c:v>5.12352596811873</c:v>
                </c:pt>
                <c:pt idx="47">
                  <c:v>6.4230048991333701</c:v>
                </c:pt>
                <c:pt idx="48">
                  <c:v>5.4047489035776302</c:v>
                </c:pt>
                <c:pt idx="49">
                  <c:v>5.9095939877048096</c:v>
                </c:pt>
                <c:pt idx="50">
                  <c:v>3.0362406421369701</c:v>
                </c:pt>
                <c:pt idx="51">
                  <c:v>2.8296940921357101</c:v>
                </c:pt>
                <c:pt idx="52">
                  <c:v>3.3148778213652501</c:v>
                </c:pt>
                <c:pt idx="53">
                  <c:v>3.3877350684874199</c:v>
                </c:pt>
                <c:pt idx="54">
                  <c:v>4.3724202076029401</c:v>
                </c:pt>
                <c:pt idx="55">
                  <c:v>2.6603168413236302</c:v>
                </c:pt>
                <c:pt idx="56">
                  <c:v>3.0321856504987101</c:v>
                </c:pt>
                <c:pt idx="57">
                  <c:v>3.4167212863103198</c:v>
                </c:pt>
                <c:pt idx="58">
                  <c:v>2.42011735716232</c:v>
                </c:pt>
                <c:pt idx="59">
                  <c:v>3.2441964224214899</c:v>
                </c:pt>
                <c:pt idx="60">
                  <c:v>2.7842525690816098</c:v>
                </c:pt>
                <c:pt idx="61">
                  <c:v>1.85595498368805</c:v>
                </c:pt>
                <c:pt idx="62">
                  <c:v>1.6206979213269399</c:v>
                </c:pt>
                <c:pt idx="63">
                  <c:v>1.7699256512511601</c:v>
                </c:pt>
                <c:pt idx="64">
                  <c:v>1.25789012316847</c:v>
                </c:pt>
                <c:pt idx="65">
                  <c:v>1.47360388147373</c:v>
                </c:pt>
                <c:pt idx="66">
                  <c:v>1.13390127708792</c:v>
                </c:pt>
                <c:pt idx="67">
                  <c:v>1.1091274846806001</c:v>
                </c:pt>
                <c:pt idx="68">
                  <c:v>1.1224636998770701</c:v>
                </c:pt>
                <c:pt idx="69">
                  <c:v>1.32727565528369</c:v>
                </c:pt>
                <c:pt idx="70">
                  <c:v>1.71470498692165</c:v>
                </c:pt>
                <c:pt idx="71">
                  <c:v>1.8006494373663799</c:v>
                </c:pt>
                <c:pt idx="72">
                  <c:v>1.5064989819451899</c:v>
                </c:pt>
                <c:pt idx="73">
                  <c:v>2.7121403005524698</c:v>
                </c:pt>
                <c:pt idx="74">
                  <c:v>4.4787769885009903</c:v>
                </c:pt>
                <c:pt idx="75">
                  <c:v>2.80202555907224</c:v>
                </c:pt>
                <c:pt idx="76">
                  <c:v>3.43956230357758</c:v>
                </c:pt>
                <c:pt idx="77">
                  <c:v>5.3526997793010098</c:v>
                </c:pt>
                <c:pt idx="78">
                  <c:v>4.2115171194619698</c:v>
                </c:pt>
                <c:pt idx="79">
                  <c:v>5.2054658807648204</c:v>
                </c:pt>
                <c:pt idx="80">
                  <c:v>6.5596310969846199</c:v>
                </c:pt>
                <c:pt idx="81">
                  <c:v>5.8278010228683197</c:v>
                </c:pt>
                <c:pt idx="82">
                  <c:v>7.2430663329545197</c:v>
                </c:pt>
                <c:pt idx="83">
                  <c:v>6.7241366184108902</c:v>
                </c:pt>
                <c:pt idx="84">
                  <c:v>4.8523132224176102</c:v>
                </c:pt>
                <c:pt idx="85">
                  <c:v>4.8044735697270902</c:v>
                </c:pt>
                <c:pt idx="86">
                  <c:v>5.8806712629826903</c:v>
                </c:pt>
                <c:pt idx="87">
                  <c:v>4.5417128692082303</c:v>
                </c:pt>
                <c:pt idx="88">
                  <c:v>3.3856779572202198</c:v>
                </c:pt>
                <c:pt idx="89">
                  <c:v>2.9253030726157898</c:v>
                </c:pt>
                <c:pt idx="90">
                  <c:v>1.75475330980456</c:v>
                </c:pt>
                <c:pt idx="91">
                  <c:v>0.94497247287089303</c:v>
                </c:pt>
                <c:pt idx="92">
                  <c:v>1.58215831606765</c:v>
                </c:pt>
                <c:pt idx="93">
                  <c:v>2.90000845582483</c:v>
                </c:pt>
                <c:pt idx="94">
                  <c:v>0.73688777739132705</c:v>
                </c:pt>
                <c:pt idx="95">
                  <c:v>0.55911863280767804</c:v>
                </c:pt>
                <c:pt idx="96">
                  <c:v>1.00023703585992</c:v>
                </c:pt>
                <c:pt idx="97">
                  <c:v>1.03113280354638</c:v>
                </c:pt>
                <c:pt idx="98">
                  <c:v>1.0178782227213401</c:v>
                </c:pt>
                <c:pt idx="99">
                  <c:v>1.5714203271121601</c:v>
                </c:pt>
                <c:pt idx="100">
                  <c:v>2.2126505041639102</c:v>
                </c:pt>
                <c:pt idx="101">
                  <c:v>1.7346760062236599</c:v>
                </c:pt>
                <c:pt idx="102">
                  <c:v>0.945134793567592</c:v>
                </c:pt>
                <c:pt idx="103">
                  <c:v>1.72667499791087</c:v>
                </c:pt>
                <c:pt idx="104">
                  <c:v>0.96197522921523004</c:v>
                </c:pt>
                <c:pt idx="105">
                  <c:v>0.66727818238859404</c:v>
                </c:pt>
                <c:pt idx="106">
                  <c:v>0.49518542643420599</c:v>
                </c:pt>
                <c:pt idx="107">
                  <c:v>0.58313616370142995</c:v>
                </c:pt>
                <c:pt idx="108">
                  <c:v>0.46136569235809199</c:v>
                </c:pt>
                <c:pt idx="109">
                  <c:v>0.52092700543399795</c:v>
                </c:pt>
                <c:pt idx="110">
                  <c:v>0.49074883030266397</c:v>
                </c:pt>
                <c:pt idx="111">
                  <c:v>0.50729751352517405</c:v>
                </c:pt>
                <c:pt idx="112">
                  <c:v>0.37371130853854601</c:v>
                </c:pt>
                <c:pt idx="113">
                  <c:v>0.69031395360308001</c:v>
                </c:pt>
                <c:pt idx="114">
                  <c:v>1.10053225882942</c:v>
                </c:pt>
                <c:pt idx="115">
                  <c:v>1.95056609972559</c:v>
                </c:pt>
                <c:pt idx="116">
                  <c:v>1.92655878594861</c:v>
                </c:pt>
                <c:pt idx="117">
                  <c:v>2.1901963493358898</c:v>
                </c:pt>
                <c:pt idx="118">
                  <c:v>2.3757009630939798</c:v>
                </c:pt>
                <c:pt idx="119">
                  <c:v>2.3707152470180999</c:v>
                </c:pt>
                <c:pt idx="120">
                  <c:v>3.0841007983041102</c:v>
                </c:pt>
                <c:pt idx="121">
                  <c:v>2.3197732496898902</c:v>
                </c:pt>
                <c:pt idx="122">
                  <c:v>2.0616998539740399</c:v>
                </c:pt>
                <c:pt idx="123">
                  <c:v>2.9040031752095898</c:v>
                </c:pt>
                <c:pt idx="124">
                  <c:v>1.8384128575596901</c:v>
                </c:pt>
                <c:pt idx="125">
                  <c:v>2.14651913879189</c:v>
                </c:pt>
                <c:pt idx="126">
                  <c:v>2.5669670859591198</c:v>
                </c:pt>
                <c:pt idx="127">
                  <c:v>1.60797024436766</c:v>
                </c:pt>
                <c:pt idx="128">
                  <c:v>1.2070472502385601</c:v>
                </c:pt>
                <c:pt idx="129">
                  <c:v>2.2670768254695401</c:v>
                </c:pt>
                <c:pt idx="130">
                  <c:v>1.62250580077717</c:v>
                </c:pt>
                <c:pt idx="131">
                  <c:v>0.757899758736722</c:v>
                </c:pt>
                <c:pt idx="132">
                  <c:v>2.41500452266953</c:v>
                </c:pt>
                <c:pt idx="133">
                  <c:v>2.7840642849966102</c:v>
                </c:pt>
                <c:pt idx="134">
                  <c:v>1.2898675071510399</c:v>
                </c:pt>
                <c:pt idx="135">
                  <c:v>1.86610379333636</c:v>
                </c:pt>
                <c:pt idx="136">
                  <c:v>4.0130949261248201</c:v>
                </c:pt>
                <c:pt idx="137">
                  <c:v>2.9952945910267901</c:v>
                </c:pt>
                <c:pt idx="138">
                  <c:v>2.64350017898742</c:v>
                </c:pt>
                <c:pt idx="139">
                  <c:v>3.8567328289905798</c:v>
                </c:pt>
                <c:pt idx="140">
                  <c:v>5.65926207900542</c:v>
                </c:pt>
                <c:pt idx="141">
                  <c:v>4.1568445761374697</c:v>
                </c:pt>
                <c:pt idx="142">
                  <c:v>4.2032074837781499</c:v>
                </c:pt>
                <c:pt idx="143">
                  <c:v>6.2771873524726098</c:v>
                </c:pt>
                <c:pt idx="144">
                  <c:v>4.5246979224975101</c:v>
                </c:pt>
                <c:pt idx="145">
                  <c:v>4.2063417480472101</c:v>
                </c:pt>
                <c:pt idx="146">
                  <c:v>6.8866815088747302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0"/>
          <c:order val="2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globins_R0_10_beta__K.analysis_!$A$23:$EU$23</c:f>
              <c:numCache>
                <c:formatCode>General</c:formatCode>
                <c:ptCount val="151"/>
                <c:pt idx="0">
                  <c:v>2.7179398466251001</c:v>
                </c:pt>
                <c:pt idx="1">
                  <c:v>2.2623378872609301</c:v>
                </c:pt>
                <c:pt idx="2">
                  <c:v>2.2630445586587</c:v>
                </c:pt>
                <c:pt idx="3">
                  <c:v>2.35064202169628</c:v>
                </c:pt>
                <c:pt idx="4">
                  <c:v>1.5976297503038599</c:v>
                </c:pt>
                <c:pt idx="5">
                  <c:v>1.48763668804593</c:v>
                </c:pt>
                <c:pt idx="6">
                  <c:v>2.2002713337090398</c:v>
                </c:pt>
                <c:pt idx="7">
                  <c:v>1.8311812896887101</c:v>
                </c:pt>
                <c:pt idx="8">
                  <c:v>1.3224110315995199</c:v>
                </c:pt>
                <c:pt idx="9">
                  <c:v>1.41664360958853</c:v>
                </c:pt>
                <c:pt idx="10">
                  <c:v>2.0800247244491699</c:v>
                </c:pt>
                <c:pt idx="11">
                  <c:v>2.1406272662419799</c:v>
                </c:pt>
                <c:pt idx="12">
                  <c:v>1.70049599750203</c:v>
                </c:pt>
                <c:pt idx="13">
                  <c:v>2.2847460953815002</c:v>
                </c:pt>
                <c:pt idx="14">
                  <c:v>2.8151842679119801</c:v>
                </c:pt>
                <c:pt idx="15">
                  <c:v>2.54256194611993</c:v>
                </c:pt>
                <c:pt idx="16">
                  <c:v>2.0513661685760698</c:v>
                </c:pt>
                <c:pt idx="17">
                  <c:v>2.29628647966282</c:v>
                </c:pt>
                <c:pt idx="18">
                  <c:v>2.8965473949620599</c:v>
                </c:pt>
                <c:pt idx="19">
                  <c:v>2.7156426558840701</c:v>
                </c:pt>
                <c:pt idx="20">
                  <c:v>2.0124217898375698</c:v>
                </c:pt>
                <c:pt idx="21">
                  <c:v>1.8714766664151401</c:v>
                </c:pt>
                <c:pt idx="22">
                  <c:v>2.3668459072178201</c:v>
                </c:pt>
                <c:pt idx="23">
                  <c:v>1.6289037788720599</c:v>
                </c:pt>
                <c:pt idx="24">
                  <c:v>1.5117346428479701</c:v>
                </c:pt>
                <c:pt idx="25">
                  <c:v>2.2060978351921499</c:v>
                </c:pt>
                <c:pt idx="26">
                  <c:v>1.39487819138769</c:v>
                </c:pt>
                <c:pt idx="27">
                  <c:v>1.02549826996463</c:v>
                </c:pt>
                <c:pt idx="28">
                  <c:v>1.6850723139183701</c:v>
                </c:pt>
                <c:pt idx="29">
                  <c:v>1.8528427623861901</c:v>
                </c:pt>
                <c:pt idx="30">
                  <c:v>1.2084435077559199</c:v>
                </c:pt>
                <c:pt idx="31">
                  <c:v>1.2664908371730501</c:v>
                </c:pt>
                <c:pt idx="32">
                  <c:v>6.1131156348447604</c:v>
                </c:pt>
                <c:pt idx="33">
                  <c:v>4.9289962350647398</c:v>
                </c:pt>
                <c:pt idx="34">
                  <c:v>1.44464488018999</c:v>
                </c:pt>
                <c:pt idx="35">
                  <c:v>1.7343089084743499</c:v>
                </c:pt>
                <c:pt idx="36">
                  <c:v>4.2677208639287496</c:v>
                </c:pt>
                <c:pt idx="37">
                  <c:v>4.0093355910628903</c:v>
                </c:pt>
                <c:pt idx="38">
                  <c:v>2.9999491377884699</c:v>
                </c:pt>
                <c:pt idx="39">
                  <c:v>7.78172126997279</c:v>
                </c:pt>
                <c:pt idx="40">
                  <c:v>6.95736900522623</c:v>
                </c:pt>
                <c:pt idx="41">
                  <c:v>6.5176833351977699</c:v>
                </c:pt>
                <c:pt idx="42">
                  <c:v>8.0770264630031896</c:v>
                </c:pt>
                <c:pt idx="43">
                  <c:v>10.034592410078099</c:v>
                </c:pt>
                <c:pt idx="44">
                  <c:v>8.3084313739923807</c:v>
                </c:pt>
                <c:pt idx="45">
                  <c:v>10.674436605519601</c:v>
                </c:pt>
                <c:pt idx="46">
                  <c:v>10.0634253941259</c:v>
                </c:pt>
                <c:pt idx="47">
                  <c:v>14.669194554086801</c:v>
                </c:pt>
                <c:pt idx="48">
                  <c:v>12.1808411926375</c:v>
                </c:pt>
                <c:pt idx="49">
                  <c:v>15.0688013917809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3.6140646497947801</c:v>
                </c:pt>
                <c:pt idx="56">
                  <c:v>4.90660473805751</c:v>
                </c:pt>
                <c:pt idx="57">
                  <c:v>5.0978239619046297</c:v>
                </c:pt>
                <c:pt idx="58">
                  <c:v>3.3787509861434502</c:v>
                </c:pt>
                <c:pt idx="59">
                  <c:v>4.7011483725075101</c:v>
                </c:pt>
                <c:pt idx="60">
                  <c:v>4.1535480340965796</c:v>
                </c:pt>
                <c:pt idx="61">
                  <c:v>2.5402516177590999</c:v>
                </c:pt>
                <c:pt idx="62">
                  <c:v>2.3600664446033002</c:v>
                </c:pt>
                <c:pt idx="63">
                  <c:v>2.6407108022553101</c:v>
                </c:pt>
                <c:pt idx="64">
                  <c:v>1.6386195698346</c:v>
                </c:pt>
                <c:pt idx="65">
                  <c:v>1.5727520428930699</c:v>
                </c:pt>
                <c:pt idx="66">
                  <c:v>1.4559027921774299</c:v>
                </c:pt>
                <c:pt idx="67">
                  <c:v>1.2587280616437699</c:v>
                </c:pt>
                <c:pt idx="68">
                  <c:v>1.3285344150241201</c:v>
                </c:pt>
                <c:pt idx="69">
                  <c:v>1.21485139899176</c:v>
                </c:pt>
                <c:pt idx="70">
                  <c:v>1.32071087569568</c:v>
                </c:pt>
                <c:pt idx="71">
                  <c:v>1.5330546190779899</c:v>
                </c:pt>
                <c:pt idx="72">
                  <c:v>1.85744001788403</c:v>
                </c:pt>
                <c:pt idx="73">
                  <c:v>2.04676215915058</c:v>
                </c:pt>
                <c:pt idx="74">
                  <c:v>2.9013724030723802</c:v>
                </c:pt>
                <c:pt idx="75">
                  <c:v>2.0260848238204301</c:v>
                </c:pt>
                <c:pt idx="76">
                  <c:v>2.45674393476747</c:v>
                </c:pt>
                <c:pt idx="77">
                  <c:v>3.36776207582859</c:v>
                </c:pt>
                <c:pt idx="78">
                  <c:v>2.5321124145597298</c:v>
                </c:pt>
                <c:pt idx="79">
                  <c:v>3.25535458586323</c:v>
                </c:pt>
                <c:pt idx="80">
                  <c:v>4.3098937089474196</c:v>
                </c:pt>
                <c:pt idx="81">
                  <c:v>3.8097855200145898</c:v>
                </c:pt>
                <c:pt idx="82">
                  <c:v>4.3635384215466297</c:v>
                </c:pt>
                <c:pt idx="83">
                  <c:v>3.3553233021068101</c:v>
                </c:pt>
                <c:pt idx="84">
                  <c:v>2.5340029747754098</c:v>
                </c:pt>
                <c:pt idx="85">
                  <c:v>2.9979245309796498</c:v>
                </c:pt>
                <c:pt idx="86">
                  <c:v>3.6500235671647698</c:v>
                </c:pt>
                <c:pt idx="87">
                  <c:v>2.6148941317962602</c:v>
                </c:pt>
                <c:pt idx="88">
                  <c:v>2.8571805182210599</c:v>
                </c:pt>
                <c:pt idx="89">
                  <c:v>3.3628538705733102</c:v>
                </c:pt>
                <c:pt idx="90">
                  <c:v>2.7577978363575801</c:v>
                </c:pt>
                <c:pt idx="91">
                  <c:v>2.24148057076372</c:v>
                </c:pt>
                <c:pt idx="92">
                  <c:v>2.2469191426323101</c:v>
                </c:pt>
                <c:pt idx="93">
                  <c:v>2.84979301851858</c:v>
                </c:pt>
                <c:pt idx="94">
                  <c:v>2.4541366113591301</c:v>
                </c:pt>
                <c:pt idx="95">
                  <c:v>2.7335170745688702</c:v>
                </c:pt>
                <c:pt idx="96">
                  <c:v>2.2744249318562302</c:v>
                </c:pt>
                <c:pt idx="97">
                  <c:v>2.2817202482326402</c:v>
                </c:pt>
                <c:pt idx="98">
                  <c:v>1.9781121752972199</c:v>
                </c:pt>
                <c:pt idx="99">
                  <c:v>1.9069513244473399</c:v>
                </c:pt>
                <c:pt idx="100">
                  <c:v>2.0827780672051102</c:v>
                </c:pt>
                <c:pt idx="101">
                  <c:v>1.2625566259671599</c:v>
                </c:pt>
                <c:pt idx="102">
                  <c:v>0.911401185207103</c:v>
                </c:pt>
                <c:pt idx="103">
                  <c:v>1.35713413848387</c:v>
                </c:pt>
                <c:pt idx="104">
                  <c:v>0.91388587541604505</c:v>
                </c:pt>
                <c:pt idx="105">
                  <c:v>1.0165322966935799</c:v>
                </c:pt>
                <c:pt idx="106">
                  <c:v>0.91816828004115603</c:v>
                </c:pt>
                <c:pt idx="107">
                  <c:v>0.75662207256526004</c:v>
                </c:pt>
                <c:pt idx="108">
                  <c:v>0.88669838400041301</c:v>
                </c:pt>
                <c:pt idx="109">
                  <c:v>0.96352943512968603</c:v>
                </c:pt>
                <c:pt idx="110">
                  <c:v>0.68469369344498698</c:v>
                </c:pt>
                <c:pt idx="111">
                  <c:v>0.45004804828300599</c:v>
                </c:pt>
                <c:pt idx="112">
                  <c:v>0.63838813866198996</c:v>
                </c:pt>
                <c:pt idx="113">
                  <c:v>1.0886395521668999</c:v>
                </c:pt>
                <c:pt idx="114">
                  <c:v>1.18157686429081</c:v>
                </c:pt>
                <c:pt idx="115">
                  <c:v>0.81665909233251199</c:v>
                </c:pt>
                <c:pt idx="116">
                  <c:v>0.84563100897250298</c:v>
                </c:pt>
                <c:pt idx="117">
                  <c:v>1.5819156422420599</c:v>
                </c:pt>
                <c:pt idx="118">
                  <c:v>1.6862637757132399</c:v>
                </c:pt>
                <c:pt idx="119">
                  <c:v>0.85377769241752099</c:v>
                </c:pt>
                <c:pt idx="120">
                  <c:v>1.0216661158715601</c:v>
                </c:pt>
                <c:pt idx="121">
                  <c:v>1.23724244868698</c:v>
                </c:pt>
                <c:pt idx="122">
                  <c:v>0.81372952482217498</c:v>
                </c:pt>
                <c:pt idx="123">
                  <c:v>0.82583305568918697</c:v>
                </c:pt>
                <c:pt idx="124">
                  <c:v>0.49844615974729001</c:v>
                </c:pt>
                <c:pt idx="125">
                  <c:v>0.76254301595574103</c:v>
                </c:pt>
                <c:pt idx="126">
                  <c:v>1.07213395232307</c:v>
                </c:pt>
                <c:pt idx="127">
                  <c:v>0.68370442064452397</c:v>
                </c:pt>
                <c:pt idx="128">
                  <c:v>0.52435100881954699</c:v>
                </c:pt>
                <c:pt idx="129">
                  <c:v>1.04607000722022</c:v>
                </c:pt>
                <c:pt idx="130">
                  <c:v>0.91007147210650396</c:v>
                </c:pt>
                <c:pt idx="131">
                  <c:v>0.56069192866207496</c:v>
                </c:pt>
                <c:pt idx="132">
                  <c:v>1.09832690157845</c:v>
                </c:pt>
                <c:pt idx="133">
                  <c:v>1.76319449247144</c:v>
                </c:pt>
                <c:pt idx="134">
                  <c:v>1.2702559872929799</c:v>
                </c:pt>
                <c:pt idx="135">
                  <c:v>1.70880671348175</c:v>
                </c:pt>
                <c:pt idx="136">
                  <c:v>2.9208868146223201</c:v>
                </c:pt>
                <c:pt idx="137">
                  <c:v>2.6147291948175302</c:v>
                </c:pt>
                <c:pt idx="138">
                  <c:v>2.5970176549709301</c:v>
                </c:pt>
                <c:pt idx="139">
                  <c:v>3.5288581793290699</c:v>
                </c:pt>
                <c:pt idx="140">
                  <c:v>4.1998621131146301</c:v>
                </c:pt>
                <c:pt idx="141">
                  <c:v>3.1609630603941898</c:v>
                </c:pt>
                <c:pt idx="142">
                  <c:v>3.41878650487652</c:v>
                </c:pt>
                <c:pt idx="143">
                  <c:v>4.9027015033773802</c:v>
                </c:pt>
                <c:pt idx="144">
                  <c:v>3.7494965336150998</c:v>
                </c:pt>
                <c:pt idx="145">
                  <c:v>3.7297885950554202</c:v>
                </c:pt>
                <c:pt idx="146">
                  <c:v>5.5919640253091796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1"/>
          <c:order val="2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globins_R0_10_beta__K.analysis_!$A$24:$EU$24</c:f>
              <c:numCache>
                <c:formatCode>General</c:formatCode>
                <c:ptCount val="151"/>
                <c:pt idx="0">
                  <c:v>2.6759983293194298</c:v>
                </c:pt>
                <c:pt idx="1">
                  <c:v>2.3496156958016399</c:v>
                </c:pt>
                <c:pt idx="2">
                  <c:v>2.3781937421592398</c:v>
                </c:pt>
                <c:pt idx="3">
                  <c:v>2.5034879083200701</c:v>
                </c:pt>
                <c:pt idx="4">
                  <c:v>1.91288509604872</c:v>
                </c:pt>
                <c:pt idx="5">
                  <c:v>1.7757387437410499</c:v>
                </c:pt>
                <c:pt idx="6">
                  <c:v>2.6827825269769798</c:v>
                </c:pt>
                <c:pt idx="7">
                  <c:v>2.3517885270749099</c:v>
                </c:pt>
                <c:pt idx="8">
                  <c:v>1.8308391755215501</c:v>
                </c:pt>
                <c:pt idx="9">
                  <c:v>1.9625529431591899</c:v>
                </c:pt>
                <c:pt idx="10">
                  <c:v>3.0772248600924499</c:v>
                </c:pt>
                <c:pt idx="11">
                  <c:v>3.0971661176958101</c:v>
                </c:pt>
                <c:pt idx="12">
                  <c:v>2.5268051475425501</c:v>
                </c:pt>
                <c:pt idx="13">
                  <c:v>2.8982366955616001</c:v>
                </c:pt>
                <c:pt idx="14">
                  <c:v>3.3748874664689201</c:v>
                </c:pt>
                <c:pt idx="15">
                  <c:v>3.0468673449681001</c:v>
                </c:pt>
                <c:pt idx="16">
                  <c:v>2.42487816335395</c:v>
                </c:pt>
                <c:pt idx="17">
                  <c:v>2.5083126345106601</c:v>
                </c:pt>
                <c:pt idx="18">
                  <c:v>3.1197645617296001</c:v>
                </c:pt>
                <c:pt idx="19">
                  <c:v>2.7740038305676502</c:v>
                </c:pt>
                <c:pt idx="20">
                  <c:v>1.9148196912445801</c:v>
                </c:pt>
                <c:pt idx="21">
                  <c:v>1.53257346550425</c:v>
                </c:pt>
                <c:pt idx="22">
                  <c:v>2.4568286345968202</c:v>
                </c:pt>
                <c:pt idx="23">
                  <c:v>1.39882503785921</c:v>
                </c:pt>
                <c:pt idx="24">
                  <c:v>1.2711783895075499</c:v>
                </c:pt>
                <c:pt idx="25">
                  <c:v>2.0648352047754002</c:v>
                </c:pt>
                <c:pt idx="26">
                  <c:v>1.4719932764005901</c:v>
                </c:pt>
                <c:pt idx="27">
                  <c:v>0.79729635890092099</c:v>
                </c:pt>
                <c:pt idx="28">
                  <c:v>1.5749072568700699</c:v>
                </c:pt>
                <c:pt idx="29">
                  <c:v>1.70883388236413</c:v>
                </c:pt>
                <c:pt idx="30">
                  <c:v>0.86083778225815399</c:v>
                </c:pt>
                <c:pt idx="31">
                  <c:v>0.97103395459904795</c:v>
                </c:pt>
                <c:pt idx="32">
                  <c:v>5.0735183663617498</c:v>
                </c:pt>
                <c:pt idx="33">
                  <c:v>2.8830777134867098</c:v>
                </c:pt>
                <c:pt idx="34">
                  <c:v>1.1243974459070001</c:v>
                </c:pt>
                <c:pt idx="35">
                  <c:v>1.2970475914399699</c:v>
                </c:pt>
                <c:pt idx="36">
                  <c:v>4.3341087936261804</c:v>
                </c:pt>
                <c:pt idx="37">
                  <c:v>4.2509918968707403</c:v>
                </c:pt>
                <c:pt idx="38">
                  <c:v>3.1196859192165398</c:v>
                </c:pt>
                <c:pt idx="39">
                  <c:v>7.0340559360388699</c:v>
                </c:pt>
                <c:pt idx="40">
                  <c:v>7.8098007324680001</c:v>
                </c:pt>
                <c:pt idx="41">
                  <c:v>7.3610830877003099</c:v>
                </c:pt>
                <c:pt idx="42">
                  <c:v>9.3018862891165597</c:v>
                </c:pt>
                <c:pt idx="43">
                  <c:v>11.577597621708399</c:v>
                </c:pt>
                <c:pt idx="44">
                  <c:v>9.1890171539953798</c:v>
                </c:pt>
                <c:pt idx="45">
                  <c:v>9.7893161086516098</c:v>
                </c:pt>
                <c:pt idx="46">
                  <c:v>9.3265985380878007</c:v>
                </c:pt>
                <c:pt idx="47">
                  <c:v>13.484226658060599</c:v>
                </c:pt>
                <c:pt idx="48">
                  <c:v>11.6642380000486</c:v>
                </c:pt>
                <c:pt idx="49">
                  <c:v>13.374640883492701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3.4510217456401402</c:v>
                </c:pt>
                <c:pt idx="56">
                  <c:v>4.9602093145779103</c:v>
                </c:pt>
                <c:pt idx="57">
                  <c:v>5.4111754730564403</c:v>
                </c:pt>
                <c:pt idx="58">
                  <c:v>3.4720653901118501</c:v>
                </c:pt>
                <c:pt idx="59">
                  <c:v>4.7868660219085104</c:v>
                </c:pt>
                <c:pt idx="60">
                  <c:v>4.18762269489826</c:v>
                </c:pt>
                <c:pt idx="61">
                  <c:v>2.3821878734494399</c:v>
                </c:pt>
                <c:pt idx="62">
                  <c:v>1.8165923781828801</c:v>
                </c:pt>
                <c:pt idx="63">
                  <c:v>2.30933469604427</c:v>
                </c:pt>
                <c:pt idx="64">
                  <c:v>1.26520149807664</c:v>
                </c:pt>
                <c:pt idx="65">
                  <c:v>1.5266745131047901</c:v>
                </c:pt>
                <c:pt idx="66">
                  <c:v>1.20549038960976</c:v>
                </c:pt>
                <c:pt idx="67">
                  <c:v>1.0894602195302201</c:v>
                </c:pt>
                <c:pt idx="68">
                  <c:v>1.49170467416157</c:v>
                </c:pt>
                <c:pt idx="69">
                  <c:v>1.2460864504964999</c:v>
                </c:pt>
                <c:pt idx="70">
                  <c:v>1.61828808685703</c:v>
                </c:pt>
                <c:pt idx="71">
                  <c:v>1.9838395193157301</c:v>
                </c:pt>
                <c:pt idx="72">
                  <c:v>2.6037391706361999</c:v>
                </c:pt>
                <c:pt idx="73">
                  <c:v>2.9019561760617898</c:v>
                </c:pt>
                <c:pt idx="74">
                  <c:v>3.74053892400556</c:v>
                </c:pt>
                <c:pt idx="75">
                  <c:v>2.7647761143460601</c:v>
                </c:pt>
                <c:pt idx="76">
                  <c:v>3.3683005097682499</c:v>
                </c:pt>
                <c:pt idx="77">
                  <c:v>4.4992269370461999</c:v>
                </c:pt>
                <c:pt idx="78">
                  <c:v>3.0442022425204001</c:v>
                </c:pt>
                <c:pt idx="79">
                  <c:v>3.8988313425927901</c:v>
                </c:pt>
                <c:pt idx="80">
                  <c:v>5.5005840560855104</c:v>
                </c:pt>
                <c:pt idx="81">
                  <c:v>4.7969486914879997</c:v>
                </c:pt>
                <c:pt idx="82">
                  <c:v>5.3122857174254303</c:v>
                </c:pt>
                <c:pt idx="83">
                  <c:v>4.3105825294557301</c:v>
                </c:pt>
                <c:pt idx="84">
                  <c:v>3.4534737226391301</c:v>
                </c:pt>
                <c:pt idx="85">
                  <c:v>3.70250868128546</c:v>
                </c:pt>
                <c:pt idx="86">
                  <c:v>4.41175613475452</c:v>
                </c:pt>
                <c:pt idx="87">
                  <c:v>3.3779274825104499</c:v>
                </c:pt>
                <c:pt idx="88">
                  <c:v>3.5665112569104802</c:v>
                </c:pt>
                <c:pt idx="89">
                  <c:v>3.7700497495790999</c:v>
                </c:pt>
                <c:pt idx="90">
                  <c:v>3.2406316382521698</c:v>
                </c:pt>
                <c:pt idx="91">
                  <c:v>2.6438138732334302</c:v>
                </c:pt>
                <c:pt idx="92">
                  <c:v>2.5490752663659499</c:v>
                </c:pt>
                <c:pt idx="93">
                  <c:v>3.1170021119995801</c:v>
                </c:pt>
                <c:pt idx="94">
                  <c:v>2.8030269821467599</c:v>
                </c:pt>
                <c:pt idx="95">
                  <c:v>3.0736537074355099</c:v>
                </c:pt>
                <c:pt idx="96">
                  <c:v>2.5087413906808398</c:v>
                </c:pt>
                <c:pt idx="97">
                  <c:v>2.5190934231046298</c:v>
                </c:pt>
                <c:pt idx="98">
                  <c:v>2.1489097652151199</c:v>
                </c:pt>
                <c:pt idx="99">
                  <c:v>1.9625184559179301</c:v>
                </c:pt>
                <c:pt idx="100">
                  <c:v>2.0922479958743598</c:v>
                </c:pt>
                <c:pt idx="101">
                  <c:v>1.06712148486967</c:v>
                </c:pt>
                <c:pt idx="102">
                  <c:v>0.81114621339775805</c:v>
                </c:pt>
                <c:pt idx="103">
                  <c:v>1.2464733545931499</c:v>
                </c:pt>
                <c:pt idx="104">
                  <c:v>0.74477593906457096</c:v>
                </c:pt>
                <c:pt idx="105">
                  <c:v>0.79282514927902104</c:v>
                </c:pt>
                <c:pt idx="106">
                  <c:v>0.728866237118176</c:v>
                </c:pt>
                <c:pt idx="107">
                  <c:v>0.65587347572996102</c:v>
                </c:pt>
                <c:pt idx="108">
                  <c:v>0.75793901835320399</c:v>
                </c:pt>
                <c:pt idx="109">
                  <c:v>0.82472013779387998</c:v>
                </c:pt>
                <c:pt idx="110">
                  <c:v>0.65678635441160205</c:v>
                </c:pt>
                <c:pt idx="111">
                  <c:v>0.71961192983709998</c:v>
                </c:pt>
                <c:pt idx="112">
                  <c:v>0.837601366782325</c:v>
                </c:pt>
                <c:pt idx="113">
                  <c:v>1.3564945744937</c:v>
                </c:pt>
                <c:pt idx="114">
                  <c:v>1.66195190068846</c:v>
                </c:pt>
                <c:pt idx="115">
                  <c:v>1.2242733822362699</c:v>
                </c:pt>
                <c:pt idx="116">
                  <c:v>1.3864165325654301</c:v>
                </c:pt>
                <c:pt idx="117">
                  <c:v>2.1761874469048901</c:v>
                </c:pt>
                <c:pt idx="118">
                  <c:v>2.3710201021683202</c:v>
                </c:pt>
                <c:pt idx="119">
                  <c:v>1.34220612967783</c:v>
                </c:pt>
                <c:pt idx="120">
                  <c:v>1.5677633698300399</c:v>
                </c:pt>
                <c:pt idx="121">
                  <c:v>1.87520199211429</c:v>
                </c:pt>
                <c:pt idx="122">
                  <c:v>1.4066534736699901</c:v>
                </c:pt>
                <c:pt idx="123">
                  <c:v>1.27512168412293</c:v>
                </c:pt>
                <c:pt idx="124">
                  <c:v>0.86414212723855499</c:v>
                </c:pt>
                <c:pt idx="125">
                  <c:v>1.07678969047175</c:v>
                </c:pt>
                <c:pt idx="126">
                  <c:v>1.58099426515638</c:v>
                </c:pt>
                <c:pt idx="127">
                  <c:v>1.1388493829044499</c:v>
                </c:pt>
                <c:pt idx="128">
                  <c:v>0.842528506179829</c:v>
                </c:pt>
                <c:pt idx="129">
                  <c:v>1.2722285103295601</c:v>
                </c:pt>
                <c:pt idx="130">
                  <c:v>1.28087031942275</c:v>
                </c:pt>
                <c:pt idx="131">
                  <c:v>0.68371568227534396</c:v>
                </c:pt>
                <c:pt idx="132">
                  <c:v>1.1664588910611</c:v>
                </c:pt>
                <c:pt idx="133">
                  <c:v>1.8931240870556501</c:v>
                </c:pt>
                <c:pt idx="134">
                  <c:v>1.3510976782730799</c:v>
                </c:pt>
                <c:pt idx="135">
                  <c:v>1.6197817528327001</c:v>
                </c:pt>
                <c:pt idx="136">
                  <c:v>2.7875614198152499</c:v>
                </c:pt>
                <c:pt idx="137">
                  <c:v>2.7757453327921802</c:v>
                </c:pt>
                <c:pt idx="138">
                  <c:v>2.5648434888586298</c:v>
                </c:pt>
                <c:pt idx="139">
                  <c:v>3.6091788529020801</c:v>
                </c:pt>
                <c:pt idx="140">
                  <c:v>4.57310747172499</c:v>
                </c:pt>
                <c:pt idx="141">
                  <c:v>3.44982649901196</c:v>
                </c:pt>
                <c:pt idx="142">
                  <c:v>3.5480566037111001</c:v>
                </c:pt>
                <c:pt idx="143">
                  <c:v>4.9947053369034702</c:v>
                </c:pt>
                <c:pt idx="144">
                  <c:v>4.0319635282275001</c:v>
                </c:pt>
                <c:pt idx="145">
                  <c:v>4.0020349807969797</c:v>
                </c:pt>
                <c:pt idx="146">
                  <c:v>5.96720464783811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2"/>
          <c:order val="2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globins_R0_10_beta__K.analysis_!$A$25:$EU$25</c:f>
              <c:numCache>
                <c:formatCode>General</c:formatCode>
                <c:ptCount val="151"/>
                <c:pt idx="0">
                  <c:v>2.5896064411723301</c:v>
                </c:pt>
                <c:pt idx="1">
                  <c:v>2.07279473315225</c:v>
                </c:pt>
                <c:pt idx="2">
                  <c:v>1.5875774107668099</c:v>
                </c:pt>
                <c:pt idx="3">
                  <c:v>1.6711946059501199</c:v>
                </c:pt>
                <c:pt idx="4">
                  <c:v>1.2005969042286999</c:v>
                </c:pt>
                <c:pt idx="5">
                  <c:v>1.1213544736113601</c:v>
                </c:pt>
                <c:pt idx="6">
                  <c:v>1.9755732495851901</c:v>
                </c:pt>
                <c:pt idx="7">
                  <c:v>1.24825209623488</c:v>
                </c:pt>
                <c:pt idx="8">
                  <c:v>0.98724017585081403</c:v>
                </c:pt>
                <c:pt idx="9">
                  <c:v>1.17105761224755</c:v>
                </c:pt>
                <c:pt idx="10">
                  <c:v>1.4890312110933701</c:v>
                </c:pt>
                <c:pt idx="11">
                  <c:v>1.30728488791099</c:v>
                </c:pt>
                <c:pt idx="12">
                  <c:v>1.24010301159645</c:v>
                </c:pt>
                <c:pt idx="13">
                  <c:v>1.89648253639585</c:v>
                </c:pt>
                <c:pt idx="14">
                  <c:v>2.2773206113826099</c:v>
                </c:pt>
                <c:pt idx="15">
                  <c:v>1.9535503570207</c:v>
                </c:pt>
                <c:pt idx="16">
                  <c:v>1.9935593605894399</c:v>
                </c:pt>
                <c:pt idx="17">
                  <c:v>2.2402903565426899</c:v>
                </c:pt>
                <c:pt idx="18">
                  <c:v>2.9592275942279902</c:v>
                </c:pt>
                <c:pt idx="19">
                  <c:v>2.8704975342388499</c:v>
                </c:pt>
                <c:pt idx="20">
                  <c:v>1.9850431891457501</c:v>
                </c:pt>
                <c:pt idx="21">
                  <c:v>1.94038239841996</c:v>
                </c:pt>
                <c:pt idx="22">
                  <c:v>2.7414467151152602</c:v>
                </c:pt>
                <c:pt idx="23">
                  <c:v>1.70855067073004</c:v>
                </c:pt>
                <c:pt idx="24">
                  <c:v>1.38220749780203</c:v>
                </c:pt>
                <c:pt idx="25">
                  <c:v>2.0447619250411</c:v>
                </c:pt>
                <c:pt idx="26">
                  <c:v>1.52184469192803</c:v>
                </c:pt>
                <c:pt idx="27">
                  <c:v>0.99185529597033495</c:v>
                </c:pt>
                <c:pt idx="28">
                  <c:v>1.3519020239433901</c:v>
                </c:pt>
                <c:pt idx="29">
                  <c:v>1.47006525733052</c:v>
                </c:pt>
                <c:pt idx="30">
                  <c:v>0.89646679476517499</c:v>
                </c:pt>
                <c:pt idx="31">
                  <c:v>1.02847579127727</c:v>
                </c:pt>
                <c:pt idx="32">
                  <c:v>3.0255164659621698</c:v>
                </c:pt>
                <c:pt idx="33">
                  <c:v>3.1334843120151099</c:v>
                </c:pt>
                <c:pt idx="34">
                  <c:v>1.0262888994774499</c:v>
                </c:pt>
                <c:pt idx="35">
                  <c:v>1.3259972481318201</c:v>
                </c:pt>
                <c:pt idx="36">
                  <c:v>1.4448971199976799</c:v>
                </c:pt>
                <c:pt idx="37">
                  <c:v>1.5698284334277399</c:v>
                </c:pt>
                <c:pt idx="38">
                  <c:v>1.2913075374083101</c:v>
                </c:pt>
                <c:pt idx="39">
                  <c:v>5.1522743324041604</c:v>
                </c:pt>
                <c:pt idx="40">
                  <c:v>5.0227002300338297</c:v>
                </c:pt>
                <c:pt idx="41">
                  <c:v>3.7873986231838002</c:v>
                </c:pt>
                <c:pt idx="42">
                  <c:v>5.5381089569396504</c:v>
                </c:pt>
                <c:pt idx="43">
                  <c:v>6.8363039370848098</c:v>
                </c:pt>
                <c:pt idx="44">
                  <c:v>5.8973794767637502</c:v>
                </c:pt>
                <c:pt idx="45">
                  <c:v>7.1363419640468697</c:v>
                </c:pt>
                <c:pt idx="46">
                  <c:v>0</c:v>
                </c:pt>
                <c:pt idx="47">
                  <c:v>10.156169942907701</c:v>
                </c:pt>
                <c:pt idx="48">
                  <c:v>7.8983302289082404</c:v>
                </c:pt>
                <c:pt idx="49">
                  <c:v>8.6480423012536001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2.99752268964951</c:v>
                </c:pt>
                <c:pt idx="56">
                  <c:v>4.0201393162378203</c:v>
                </c:pt>
                <c:pt idx="57">
                  <c:v>3.7243609289217301</c:v>
                </c:pt>
                <c:pt idx="58">
                  <c:v>3.1828037994231599</c:v>
                </c:pt>
                <c:pt idx="59">
                  <c:v>3.0913391357052098</c:v>
                </c:pt>
                <c:pt idx="60">
                  <c:v>3.3186604759003</c:v>
                </c:pt>
                <c:pt idx="61">
                  <c:v>2.4055504046898202</c:v>
                </c:pt>
                <c:pt idx="62">
                  <c:v>2.1514778695150101</c:v>
                </c:pt>
                <c:pt idx="63">
                  <c:v>2.44290337000918</c:v>
                </c:pt>
                <c:pt idx="64">
                  <c:v>1.6170062651908299</c:v>
                </c:pt>
                <c:pt idx="65">
                  <c:v>1.8988820272392</c:v>
                </c:pt>
                <c:pt idx="66">
                  <c:v>1.4780439788325099</c:v>
                </c:pt>
                <c:pt idx="67">
                  <c:v>1.4394237877662801</c:v>
                </c:pt>
                <c:pt idx="68">
                  <c:v>1.44483825115965</c:v>
                </c:pt>
                <c:pt idx="69">
                  <c:v>1.6004863630863599</c:v>
                </c:pt>
                <c:pt idx="70">
                  <c:v>1.48144372045381</c:v>
                </c:pt>
                <c:pt idx="71">
                  <c:v>1.6912428444704199</c:v>
                </c:pt>
                <c:pt idx="72">
                  <c:v>1.77211476317814</c:v>
                </c:pt>
                <c:pt idx="73">
                  <c:v>1.88353096004903</c:v>
                </c:pt>
                <c:pt idx="74">
                  <c:v>2.6402445738891598</c:v>
                </c:pt>
                <c:pt idx="75">
                  <c:v>1.9660284682350899</c:v>
                </c:pt>
                <c:pt idx="76">
                  <c:v>2.3030307366190299</c:v>
                </c:pt>
                <c:pt idx="77">
                  <c:v>3.04783919092888</c:v>
                </c:pt>
                <c:pt idx="78">
                  <c:v>2.2937394033098202</c:v>
                </c:pt>
                <c:pt idx="79">
                  <c:v>2.9666328140377098</c:v>
                </c:pt>
                <c:pt idx="80">
                  <c:v>3.8589582616129601</c:v>
                </c:pt>
                <c:pt idx="81">
                  <c:v>3.6093526200339698</c:v>
                </c:pt>
                <c:pt idx="82">
                  <c:v>4.2907851175478697</c:v>
                </c:pt>
                <c:pt idx="83">
                  <c:v>3.0274308220234101</c:v>
                </c:pt>
                <c:pt idx="84">
                  <c:v>2.3138878321549199</c:v>
                </c:pt>
                <c:pt idx="85">
                  <c:v>2.9892550699592801</c:v>
                </c:pt>
                <c:pt idx="86">
                  <c:v>3.6386095659327098</c:v>
                </c:pt>
                <c:pt idx="87">
                  <c:v>2.9882700960578399</c:v>
                </c:pt>
                <c:pt idx="88">
                  <c:v>3.1697874201262302</c:v>
                </c:pt>
                <c:pt idx="89">
                  <c:v>3.4922410628087599</c:v>
                </c:pt>
                <c:pt idx="90">
                  <c:v>2.8533974890509</c:v>
                </c:pt>
                <c:pt idx="91">
                  <c:v>2.3167676700953401</c:v>
                </c:pt>
                <c:pt idx="92">
                  <c:v>2.2766631367771799</c:v>
                </c:pt>
                <c:pt idx="93">
                  <c:v>3.1187024824006602</c:v>
                </c:pt>
                <c:pt idx="94">
                  <c:v>2.1435430214785001</c:v>
                </c:pt>
                <c:pt idx="95">
                  <c:v>2.2474438646413701</c:v>
                </c:pt>
                <c:pt idx="96">
                  <c:v>2.0120790568677802</c:v>
                </c:pt>
                <c:pt idx="97">
                  <c:v>1.99012233951671</c:v>
                </c:pt>
                <c:pt idx="98">
                  <c:v>1.7631262558226799</c:v>
                </c:pt>
                <c:pt idx="99">
                  <c:v>2.2626859920969098</c:v>
                </c:pt>
                <c:pt idx="100">
                  <c:v>2.7953260402014801</c:v>
                </c:pt>
                <c:pt idx="101">
                  <c:v>1.7943315482795801</c:v>
                </c:pt>
                <c:pt idx="102">
                  <c:v>1.16877414276922</c:v>
                </c:pt>
                <c:pt idx="103">
                  <c:v>1.9174211935093799</c:v>
                </c:pt>
                <c:pt idx="104">
                  <c:v>1.14908671143867</c:v>
                </c:pt>
                <c:pt idx="105">
                  <c:v>0.84025954196170305</c:v>
                </c:pt>
                <c:pt idx="106">
                  <c:v>0.74905062863454996</c:v>
                </c:pt>
                <c:pt idx="107">
                  <c:v>0.89722805737636802</c:v>
                </c:pt>
                <c:pt idx="108">
                  <c:v>0.63755100236036999</c:v>
                </c:pt>
                <c:pt idx="109">
                  <c:v>0.59075968281267499</c:v>
                </c:pt>
                <c:pt idx="110">
                  <c:v>0.608213206666957</c:v>
                </c:pt>
                <c:pt idx="111">
                  <c:v>0.42385130507985702</c:v>
                </c:pt>
                <c:pt idx="112">
                  <c:v>0.44145517636148901</c:v>
                </c:pt>
                <c:pt idx="113">
                  <c:v>0.90775118337150895</c:v>
                </c:pt>
                <c:pt idx="114">
                  <c:v>0.806989540370599</c:v>
                </c:pt>
                <c:pt idx="115">
                  <c:v>0.66922956271260403</c:v>
                </c:pt>
                <c:pt idx="116">
                  <c:v>0.65930110925904095</c:v>
                </c:pt>
                <c:pt idx="117">
                  <c:v>1.03345559685324</c:v>
                </c:pt>
                <c:pt idx="118">
                  <c:v>1.0676798126468301</c:v>
                </c:pt>
                <c:pt idx="119">
                  <c:v>0.68210118438523204</c:v>
                </c:pt>
                <c:pt idx="120">
                  <c:v>0.81076736805440996</c:v>
                </c:pt>
                <c:pt idx="121">
                  <c:v>0.85338851764153101</c:v>
                </c:pt>
                <c:pt idx="122">
                  <c:v>0.63453545478996198</c:v>
                </c:pt>
                <c:pt idx="123">
                  <c:v>0.67999284285211703</c:v>
                </c:pt>
                <c:pt idx="124">
                  <c:v>0.56264249574452896</c:v>
                </c:pt>
                <c:pt idx="125">
                  <c:v>0.69369714529215698</c:v>
                </c:pt>
                <c:pt idx="126">
                  <c:v>0.85468047126789504</c:v>
                </c:pt>
                <c:pt idx="127">
                  <c:v>0.66553822135236396</c:v>
                </c:pt>
                <c:pt idx="128">
                  <c:v>0.59487641319921503</c:v>
                </c:pt>
                <c:pt idx="129">
                  <c:v>0.93646657284524604</c:v>
                </c:pt>
                <c:pt idx="130">
                  <c:v>0.92616817454530498</c:v>
                </c:pt>
                <c:pt idx="131">
                  <c:v>0.71768480265591295</c:v>
                </c:pt>
                <c:pt idx="132">
                  <c:v>1.24219452643979</c:v>
                </c:pt>
                <c:pt idx="133">
                  <c:v>2.0264978532931202</c:v>
                </c:pt>
                <c:pt idx="134">
                  <c:v>1.5631979221943499</c:v>
                </c:pt>
                <c:pt idx="135">
                  <c:v>2.1596678178545701</c:v>
                </c:pt>
                <c:pt idx="136">
                  <c:v>3.5401978617281902</c:v>
                </c:pt>
                <c:pt idx="137">
                  <c:v>3.3826983778542798</c:v>
                </c:pt>
                <c:pt idx="138">
                  <c:v>2.9001822655529499</c:v>
                </c:pt>
                <c:pt idx="139">
                  <c:v>3.8987366658126699</c:v>
                </c:pt>
                <c:pt idx="140">
                  <c:v>4.7017709697137899</c:v>
                </c:pt>
                <c:pt idx="141">
                  <c:v>3.7838599839932998</c:v>
                </c:pt>
                <c:pt idx="142">
                  <c:v>4.0127382577417601</c:v>
                </c:pt>
                <c:pt idx="143">
                  <c:v>5.5331950028655097</c:v>
                </c:pt>
                <c:pt idx="144">
                  <c:v>4.6708806329922696</c:v>
                </c:pt>
                <c:pt idx="145">
                  <c:v>4.15996862973007</c:v>
                </c:pt>
                <c:pt idx="146">
                  <c:v>6.0336280104201396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3"/>
          <c:order val="2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globins_R0_10_beta__K.analysis_!$A$26:$EU$26</c:f>
              <c:numCache>
                <c:formatCode>General</c:formatCode>
                <c:ptCount val="151"/>
                <c:pt idx="0">
                  <c:v>2.7065291907175402</c:v>
                </c:pt>
                <c:pt idx="1">
                  <c:v>2.08902149712263</c:v>
                </c:pt>
                <c:pt idx="2">
                  <c:v>1.6216950724197901</c:v>
                </c:pt>
                <c:pt idx="3">
                  <c:v>1.6608490922338399</c:v>
                </c:pt>
                <c:pt idx="4">
                  <c:v>1.0979146721864801</c:v>
                </c:pt>
                <c:pt idx="5">
                  <c:v>1.0839949745596</c:v>
                </c:pt>
                <c:pt idx="6">
                  <c:v>1.8742996037294699</c:v>
                </c:pt>
                <c:pt idx="7">
                  <c:v>1.1379767111434</c:v>
                </c:pt>
                <c:pt idx="8">
                  <c:v>0.80283330365194105</c:v>
                </c:pt>
                <c:pt idx="9">
                  <c:v>1.04025027246007</c:v>
                </c:pt>
                <c:pt idx="10">
                  <c:v>1.2523768177996799</c:v>
                </c:pt>
                <c:pt idx="11">
                  <c:v>0.98656828505882099</c:v>
                </c:pt>
                <c:pt idx="12">
                  <c:v>1.0086231519793101</c:v>
                </c:pt>
                <c:pt idx="13">
                  <c:v>1.59695997913615</c:v>
                </c:pt>
                <c:pt idx="14">
                  <c:v>1.9686365153094201</c:v>
                </c:pt>
                <c:pt idx="15">
                  <c:v>1.6423361107690899</c:v>
                </c:pt>
                <c:pt idx="16">
                  <c:v>1.7923209496799799</c:v>
                </c:pt>
                <c:pt idx="17">
                  <c:v>2.0653115494266698</c:v>
                </c:pt>
                <c:pt idx="18">
                  <c:v>2.7840265136193101</c:v>
                </c:pt>
                <c:pt idx="19">
                  <c:v>2.73904748739605</c:v>
                </c:pt>
                <c:pt idx="20">
                  <c:v>1.89199890246541</c:v>
                </c:pt>
                <c:pt idx="21">
                  <c:v>1.91926079320681</c:v>
                </c:pt>
                <c:pt idx="22">
                  <c:v>2.6157428547847599</c:v>
                </c:pt>
                <c:pt idx="23">
                  <c:v>1.65343868717771</c:v>
                </c:pt>
                <c:pt idx="24">
                  <c:v>1.3183561241572801</c:v>
                </c:pt>
                <c:pt idx="25">
                  <c:v>1.9947229501177399</c:v>
                </c:pt>
                <c:pt idx="26">
                  <c:v>1.42460688034116</c:v>
                </c:pt>
                <c:pt idx="27">
                  <c:v>0.99001100502492201</c:v>
                </c:pt>
                <c:pt idx="28">
                  <c:v>1.3703740399030999</c:v>
                </c:pt>
                <c:pt idx="29">
                  <c:v>1.4926952355354399</c:v>
                </c:pt>
                <c:pt idx="30">
                  <c:v>0.97631940830936104</c:v>
                </c:pt>
                <c:pt idx="31">
                  <c:v>1.2034271348069501</c:v>
                </c:pt>
                <c:pt idx="32">
                  <c:v>3.3233435016600499</c:v>
                </c:pt>
                <c:pt idx="33">
                  <c:v>3.4787973644150898</c:v>
                </c:pt>
                <c:pt idx="34">
                  <c:v>1.2521093385409801</c:v>
                </c:pt>
                <c:pt idx="35">
                  <c:v>1.6044139122136101</c:v>
                </c:pt>
                <c:pt idx="36">
                  <c:v>1.72757240518129</c:v>
                </c:pt>
                <c:pt idx="37">
                  <c:v>1.94618261801272</c:v>
                </c:pt>
                <c:pt idx="38">
                  <c:v>1.5683638377197899</c:v>
                </c:pt>
                <c:pt idx="39">
                  <c:v>5.5054931517549104</c:v>
                </c:pt>
                <c:pt idx="40">
                  <c:v>5.3881565045300501</c:v>
                </c:pt>
                <c:pt idx="41">
                  <c:v>4.0979971660179304</c:v>
                </c:pt>
                <c:pt idx="42">
                  <c:v>5.8465290516110304</c:v>
                </c:pt>
                <c:pt idx="43">
                  <c:v>7.1490350095541899</c:v>
                </c:pt>
                <c:pt idx="44">
                  <c:v>6.1073657541449098</c:v>
                </c:pt>
                <c:pt idx="45">
                  <c:v>7.4033457555060904</c:v>
                </c:pt>
                <c:pt idx="46">
                  <c:v>0</c:v>
                </c:pt>
                <c:pt idx="47">
                  <c:v>10.597747603342</c:v>
                </c:pt>
                <c:pt idx="48">
                  <c:v>7.9622671727358103</c:v>
                </c:pt>
                <c:pt idx="49">
                  <c:v>9.0094493309950092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2.9487106886258498</c:v>
                </c:pt>
                <c:pt idx="56">
                  <c:v>4.0010930141855798</c:v>
                </c:pt>
                <c:pt idx="57">
                  <c:v>3.7284564263068098</c:v>
                </c:pt>
                <c:pt idx="58">
                  <c:v>3.1460071984466502</c:v>
                </c:pt>
                <c:pt idx="59">
                  <c:v>3.0840322135157301</c:v>
                </c:pt>
                <c:pt idx="60">
                  <c:v>3.2798149127901901</c:v>
                </c:pt>
                <c:pt idx="61">
                  <c:v>2.3452776407720801</c:v>
                </c:pt>
                <c:pt idx="62">
                  <c:v>2.12457208212891</c:v>
                </c:pt>
                <c:pt idx="63">
                  <c:v>2.4059289197516498</c:v>
                </c:pt>
                <c:pt idx="64">
                  <c:v>1.60664594259905</c:v>
                </c:pt>
                <c:pt idx="65">
                  <c:v>1.82711512226682</c:v>
                </c:pt>
                <c:pt idx="66">
                  <c:v>1.46706473453756</c:v>
                </c:pt>
                <c:pt idx="67">
                  <c:v>1.42836644307289</c:v>
                </c:pt>
                <c:pt idx="68">
                  <c:v>1.3476336487693701</c:v>
                </c:pt>
                <c:pt idx="69">
                  <c:v>1.51767647495691</c:v>
                </c:pt>
                <c:pt idx="70">
                  <c:v>1.4606831304385399</c:v>
                </c:pt>
                <c:pt idx="71">
                  <c:v>1.64840107989554</c:v>
                </c:pt>
                <c:pt idx="72">
                  <c:v>1.5187573849885101</c:v>
                </c:pt>
                <c:pt idx="73">
                  <c:v>1.71691791656151</c:v>
                </c:pt>
                <c:pt idx="74">
                  <c:v>2.5109050119934802</c:v>
                </c:pt>
                <c:pt idx="75">
                  <c:v>1.7807452181297401</c:v>
                </c:pt>
                <c:pt idx="76">
                  <c:v>1.9915945695474899</c:v>
                </c:pt>
                <c:pt idx="77">
                  <c:v>2.7535715007419999</c:v>
                </c:pt>
                <c:pt idx="78">
                  <c:v>2.11362728193467</c:v>
                </c:pt>
                <c:pt idx="79">
                  <c:v>2.82343603366468</c:v>
                </c:pt>
                <c:pt idx="80">
                  <c:v>3.6100754859462998</c:v>
                </c:pt>
                <c:pt idx="81">
                  <c:v>3.4849529743763301</c:v>
                </c:pt>
                <c:pt idx="82">
                  <c:v>4.2029940420256802</c:v>
                </c:pt>
                <c:pt idx="83">
                  <c:v>2.9080381081100799</c:v>
                </c:pt>
                <c:pt idx="84">
                  <c:v>2.29164009403266</c:v>
                </c:pt>
                <c:pt idx="85">
                  <c:v>2.97900787936348</c:v>
                </c:pt>
                <c:pt idx="86">
                  <c:v>3.6093121986726802</c:v>
                </c:pt>
                <c:pt idx="87">
                  <c:v>3.05833211381744</c:v>
                </c:pt>
                <c:pt idx="88">
                  <c:v>3.2467902342891901</c:v>
                </c:pt>
                <c:pt idx="89">
                  <c:v>3.5633506822096099</c:v>
                </c:pt>
                <c:pt idx="90">
                  <c:v>2.9033957505483401</c:v>
                </c:pt>
                <c:pt idx="91">
                  <c:v>2.3951154982507701</c:v>
                </c:pt>
                <c:pt idx="92">
                  <c:v>2.2691490455993399</c:v>
                </c:pt>
                <c:pt idx="93">
                  <c:v>3.0217903993297002</c:v>
                </c:pt>
                <c:pt idx="94">
                  <c:v>2.0543730556615101</c:v>
                </c:pt>
                <c:pt idx="95">
                  <c:v>2.13514770100184</c:v>
                </c:pt>
                <c:pt idx="96">
                  <c:v>2.0000849738276698</c:v>
                </c:pt>
                <c:pt idx="97">
                  <c:v>1.9119113914651999</c:v>
                </c:pt>
                <c:pt idx="98">
                  <c:v>1.7407507573568699</c:v>
                </c:pt>
                <c:pt idx="99">
                  <c:v>2.1776050069757402</c:v>
                </c:pt>
                <c:pt idx="100">
                  <c:v>2.7756591569464999</c:v>
                </c:pt>
                <c:pt idx="101">
                  <c:v>1.79814237724008</c:v>
                </c:pt>
                <c:pt idx="102">
                  <c:v>1.34243069398126</c:v>
                </c:pt>
                <c:pt idx="103">
                  <c:v>1.98635146571847</c:v>
                </c:pt>
                <c:pt idx="104">
                  <c:v>1.23049711651668</c:v>
                </c:pt>
                <c:pt idx="105">
                  <c:v>0.94480384365916104</c:v>
                </c:pt>
                <c:pt idx="106">
                  <c:v>0.83234839453746101</c:v>
                </c:pt>
                <c:pt idx="107">
                  <c:v>0.97870857048658799</c:v>
                </c:pt>
                <c:pt idx="108">
                  <c:v>0.65804143544022298</c:v>
                </c:pt>
                <c:pt idx="109">
                  <c:v>0.56878598025932403</c:v>
                </c:pt>
                <c:pt idx="110">
                  <c:v>0.60320066818547302</c:v>
                </c:pt>
                <c:pt idx="111">
                  <c:v>0.42391300458336501</c:v>
                </c:pt>
                <c:pt idx="112">
                  <c:v>0.37758565879898498</c:v>
                </c:pt>
                <c:pt idx="113">
                  <c:v>0.88970627223402499</c:v>
                </c:pt>
                <c:pt idx="114">
                  <c:v>0.70927544791056996</c:v>
                </c:pt>
                <c:pt idx="115">
                  <c:v>0.57833851263189995</c:v>
                </c:pt>
                <c:pt idx="116">
                  <c:v>0.62941262657258701</c:v>
                </c:pt>
                <c:pt idx="117">
                  <c:v>0.88391129252144895</c:v>
                </c:pt>
                <c:pt idx="118">
                  <c:v>0.92605781298203904</c:v>
                </c:pt>
                <c:pt idx="119">
                  <c:v>0.61300536747358803</c:v>
                </c:pt>
                <c:pt idx="120">
                  <c:v>0.73311026221117004</c:v>
                </c:pt>
                <c:pt idx="121">
                  <c:v>0.713947862925015</c:v>
                </c:pt>
                <c:pt idx="122">
                  <c:v>0.53195969724502201</c:v>
                </c:pt>
                <c:pt idx="123">
                  <c:v>0.64693507390389904</c:v>
                </c:pt>
                <c:pt idx="124">
                  <c:v>0.61735423111272902</c:v>
                </c:pt>
                <c:pt idx="125">
                  <c:v>0.58524874387038395</c:v>
                </c:pt>
                <c:pt idx="126">
                  <c:v>0.74802315339386305</c:v>
                </c:pt>
                <c:pt idx="127">
                  <c:v>0.64457970260043296</c:v>
                </c:pt>
                <c:pt idx="128">
                  <c:v>0.60332159327728796</c:v>
                </c:pt>
                <c:pt idx="129">
                  <c:v>0.91721632680449605</c:v>
                </c:pt>
                <c:pt idx="130">
                  <c:v>0.84370451256828005</c:v>
                </c:pt>
                <c:pt idx="131">
                  <c:v>0.751652222299105</c:v>
                </c:pt>
                <c:pt idx="132">
                  <c:v>1.28846651463559</c:v>
                </c:pt>
                <c:pt idx="133">
                  <c:v>2.0414902723344301</c:v>
                </c:pt>
                <c:pt idx="134">
                  <c:v>1.57984469339325</c:v>
                </c:pt>
                <c:pt idx="135">
                  <c:v>2.3029054066846202</c:v>
                </c:pt>
                <c:pt idx="136">
                  <c:v>3.6817768300937899</c:v>
                </c:pt>
                <c:pt idx="137">
                  <c:v>3.3260232558474199</c:v>
                </c:pt>
                <c:pt idx="138">
                  <c:v>3.05647127157245</c:v>
                </c:pt>
                <c:pt idx="139">
                  <c:v>4.0395021150222004</c:v>
                </c:pt>
                <c:pt idx="140">
                  <c:v>4.70854516035235</c:v>
                </c:pt>
                <c:pt idx="141">
                  <c:v>3.8769748184493</c:v>
                </c:pt>
                <c:pt idx="142">
                  <c:v>4.0791222823417801</c:v>
                </c:pt>
                <c:pt idx="143">
                  <c:v>5.5948011188103903</c:v>
                </c:pt>
                <c:pt idx="144">
                  <c:v>4.8069241284555897</c:v>
                </c:pt>
                <c:pt idx="145">
                  <c:v>4.1496253776679</c:v>
                </c:pt>
                <c:pt idx="146">
                  <c:v>6.0177883241822299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4"/>
          <c:order val="2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globins_R0_10_beta__K.analysis_!$A$27:$EU$27</c:f>
              <c:numCache>
                <c:formatCode>General</c:formatCode>
                <c:ptCount val="151"/>
                <c:pt idx="0">
                  <c:v>3.2167651108006798</c:v>
                </c:pt>
                <c:pt idx="1">
                  <c:v>2.6369256668883199</c:v>
                </c:pt>
                <c:pt idx="2">
                  <c:v>2.4871500796853199</c:v>
                </c:pt>
                <c:pt idx="3">
                  <c:v>2.5954380795263798</c:v>
                </c:pt>
                <c:pt idx="4">
                  <c:v>1.7897913703808901</c:v>
                </c:pt>
                <c:pt idx="5">
                  <c:v>1.68466553597191</c:v>
                </c:pt>
                <c:pt idx="6">
                  <c:v>2.5199178534205799</c:v>
                </c:pt>
                <c:pt idx="7">
                  <c:v>2.0240543204156798</c:v>
                </c:pt>
                <c:pt idx="8">
                  <c:v>1.4357781633073601</c:v>
                </c:pt>
                <c:pt idx="9">
                  <c:v>1.6171933417794699</c:v>
                </c:pt>
                <c:pt idx="10">
                  <c:v>2.1425726930243498</c:v>
                </c:pt>
                <c:pt idx="11">
                  <c:v>2.0357210986134699</c:v>
                </c:pt>
                <c:pt idx="12">
                  <c:v>1.9053926854944101</c:v>
                </c:pt>
                <c:pt idx="13">
                  <c:v>2.7078770876863301</c:v>
                </c:pt>
                <c:pt idx="14">
                  <c:v>3.3493503216379001</c:v>
                </c:pt>
                <c:pt idx="15">
                  <c:v>2.9615336510005599</c:v>
                </c:pt>
                <c:pt idx="16">
                  <c:v>2.9528526371850798</c:v>
                </c:pt>
                <c:pt idx="17">
                  <c:v>3.22944087589629</c:v>
                </c:pt>
                <c:pt idx="18">
                  <c:v>4.1968085166331601</c:v>
                </c:pt>
                <c:pt idx="19">
                  <c:v>4.0489039812338303</c:v>
                </c:pt>
                <c:pt idx="20">
                  <c:v>2.6873287753300001</c:v>
                </c:pt>
                <c:pt idx="21">
                  <c:v>2.4662920981696201</c:v>
                </c:pt>
                <c:pt idx="22">
                  <c:v>3.8563414529418898</c:v>
                </c:pt>
                <c:pt idx="23">
                  <c:v>2.38506463270951</c:v>
                </c:pt>
                <c:pt idx="24">
                  <c:v>1.7983601868481101</c:v>
                </c:pt>
                <c:pt idx="25">
                  <c:v>2.5137380957514002</c:v>
                </c:pt>
                <c:pt idx="26">
                  <c:v>2.07467647472772</c:v>
                </c:pt>
                <c:pt idx="27">
                  <c:v>1.3041914864597699</c:v>
                </c:pt>
                <c:pt idx="28">
                  <c:v>1.6050326044854399</c:v>
                </c:pt>
                <c:pt idx="29">
                  <c:v>1.7771603725629599</c:v>
                </c:pt>
                <c:pt idx="30">
                  <c:v>1.0004357007035201</c:v>
                </c:pt>
                <c:pt idx="31">
                  <c:v>0.951520563292374</c:v>
                </c:pt>
                <c:pt idx="32">
                  <c:v>2.76295914870177</c:v>
                </c:pt>
                <c:pt idx="33">
                  <c:v>2.73338760552627</c:v>
                </c:pt>
                <c:pt idx="34">
                  <c:v>0.85212989753872803</c:v>
                </c:pt>
                <c:pt idx="35">
                  <c:v>1.05578301372082</c:v>
                </c:pt>
                <c:pt idx="36">
                  <c:v>1.1420079410041799</c:v>
                </c:pt>
                <c:pt idx="37">
                  <c:v>1.17344078196457</c:v>
                </c:pt>
                <c:pt idx="38">
                  <c:v>1.03507036255211</c:v>
                </c:pt>
                <c:pt idx="39">
                  <c:v>4.3198107292750398</c:v>
                </c:pt>
                <c:pt idx="40">
                  <c:v>4.0168903748878702</c:v>
                </c:pt>
                <c:pt idx="41">
                  <c:v>2.7923208409656302</c:v>
                </c:pt>
                <c:pt idx="42">
                  <c:v>4.4319665183940202</c:v>
                </c:pt>
                <c:pt idx="43">
                  <c:v>5.3576165170299097</c:v>
                </c:pt>
                <c:pt idx="44">
                  <c:v>4.7693487912369399</c:v>
                </c:pt>
                <c:pt idx="45">
                  <c:v>6.0341716852674399</c:v>
                </c:pt>
                <c:pt idx="46">
                  <c:v>0</c:v>
                </c:pt>
                <c:pt idx="47">
                  <c:v>8.5298641402971498</c:v>
                </c:pt>
                <c:pt idx="48">
                  <c:v>7.7107976267388798</c:v>
                </c:pt>
                <c:pt idx="49">
                  <c:v>8.6964007402568608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3.4765266145281499</c:v>
                </c:pt>
                <c:pt idx="56">
                  <c:v>4.4528593166480404</c:v>
                </c:pt>
                <c:pt idx="57">
                  <c:v>4.0948340264885603</c:v>
                </c:pt>
                <c:pt idx="58">
                  <c:v>3.4768064021482901</c:v>
                </c:pt>
                <c:pt idx="59">
                  <c:v>2.38392458503268</c:v>
                </c:pt>
                <c:pt idx="60">
                  <c:v>3.3312680698547199</c:v>
                </c:pt>
                <c:pt idx="61">
                  <c:v>2.8342162477032802</c:v>
                </c:pt>
                <c:pt idx="62">
                  <c:v>2.4160931509140799</c:v>
                </c:pt>
                <c:pt idx="63">
                  <c:v>2.1853326188337299</c:v>
                </c:pt>
                <c:pt idx="64">
                  <c:v>1.8970090350761299</c:v>
                </c:pt>
                <c:pt idx="65">
                  <c:v>2.3850626205638101</c:v>
                </c:pt>
                <c:pt idx="66">
                  <c:v>1.91741159609366</c:v>
                </c:pt>
                <c:pt idx="67">
                  <c:v>1.88845290351822</c:v>
                </c:pt>
                <c:pt idx="68">
                  <c:v>1.99810395908204</c:v>
                </c:pt>
                <c:pt idx="69">
                  <c:v>2.1876656526310101</c:v>
                </c:pt>
                <c:pt idx="70">
                  <c:v>1.49839742936862</c:v>
                </c:pt>
                <c:pt idx="71">
                  <c:v>1.8091701745042901</c:v>
                </c:pt>
                <c:pt idx="72">
                  <c:v>2.4318453310602401</c:v>
                </c:pt>
                <c:pt idx="73">
                  <c:v>1.9414060354595699</c:v>
                </c:pt>
                <c:pt idx="74">
                  <c:v>2.6079818768026701</c:v>
                </c:pt>
                <c:pt idx="75">
                  <c:v>2.2430240696996302</c:v>
                </c:pt>
                <c:pt idx="76">
                  <c:v>2.5698535128932898</c:v>
                </c:pt>
                <c:pt idx="77">
                  <c:v>2.9246641062135899</c:v>
                </c:pt>
                <c:pt idx="78">
                  <c:v>2.7627388637192198</c:v>
                </c:pt>
                <c:pt idx="79">
                  <c:v>3.38627164065635</c:v>
                </c:pt>
                <c:pt idx="80">
                  <c:v>3.51735572928638</c:v>
                </c:pt>
                <c:pt idx="81">
                  <c:v>3.4926184489777801</c:v>
                </c:pt>
                <c:pt idx="82">
                  <c:v>4.0031993910013304</c:v>
                </c:pt>
                <c:pt idx="83">
                  <c:v>2.36607752538466</c:v>
                </c:pt>
                <c:pt idx="84">
                  <c:v>1.9672355929321601</c:v>
                </c:pt>
                <c:pt idx="85">
                  <c:v>2.8748793821875198</c:v>
                </c:pt>
                <c:pt idx="86">
                  <c:v>3.2705274132609898</c:v>
                </c:pt>
                <c:pt idx="87">
                  <c:v>1.96124534152751</c:v>
                </c:pt>
                <c:pt idx="88">
                  <c:v>2.6613774778065999</c:v>
                </c:pt>
                <c:pt idx="89">
                  <c:v>3.6422830450551902</c:v>
                </c:pt>
                <c:pt idx="90">
                  <c:v>2.9659210972297498</c:v>
                </c:pt>
                <c:pt idx="91">
                  <c:v>2.0711116987442999</c:v>
                </c:pt>
                <c:pt idx="92">
                  <c:v>2.2581649905708501</c:v>
                </c:pt>
                <c:pt idx="93">
                  <c:v>3.1859766140541002</c:v>
                </c:pt>
                <c:pt idx="94">
                  <c:v>2.0456597861838701</c:v>
                </c:pt>
                <c:pt idx="95">
                  <c:v>1.93051625228153</c:v>
                </c:pt>
                <c:pt idx="96">
                  <c:v>1.6851002531047801</c:v>
                </c:pt>
                <c:pt idx="97">
                  <c:v>1.7287971121347101</c:v>
                </c:pt>
                <c:pt idx="98">
                  <c:v>1.7185665724694801</c:v>
                </c:pt>
                <c:pt idx="99">
                  <c:v>2.2364159509241599</c:v>
                </c:pt>
                <c:pt idx="100">
                  <c:v>2.8898923657656201</c:v>
                </c:pt>
                <c:pt idx="101">
                  <c:v>1.8390652282086399</c:v>
                </c:pt>
                <c:pt idx="102">
                  <c:v>1.0938149427650301</c:v>
                </c:pt>
                <c:pt idx="103">
                  <c:v>1.9769030495133</c:v>
                </c:pt>
                <c:pt idx="104">
                  <c:v>1.2294607212669</c:v>
                </c:pt>
                <c:pt idx="105">
                  <c:v>0.72474248237305305</c:v>
                </c:pt>
                <c:pt idx="106">
                  <c:v>0.69778786724016895</c:v>
                </c:pt>
                <c:pt idx="107">
                  <c:v>1.0092218641683299</c:v>
                </c:pt>
                <c:pt idx="108">
                  <c:v>0.66796492560286702</c:v>
                </c:pt>
                <c:pt idx="109">
                  <c:v>0.67006703731205797</c:v>
                </c:pt>
                <c:pt idx="110">
                  <c:v>0.79529670565011101</c:v>
                </c:pt>
                <c:pt idx="111">
                  <c:v>0.57997352539828995</c:v>
                </c:pt>
                <c:pt idx="112">
                  <c:v>0.66198921064979399</c:v>
                </c:pt>
                <c:pt idx="113">
                  <c:v>1.31775467419764</c:v>
                </c:pt>
                <c:pt idx="114">
                  <c:v>1.2269148995585399</c:v>
                </c:pt>
                <c:pt idx="115">
                  <c:v>0.95769389904005697</c:v>
                </c:pt>
                <c:pt idx="116">
                  <c:v>1.10513941033402</c:v>
                </c:pt>
                <c:pt idx="117">
                  <c:v>1.65509975077984</c:v>
                </c:pt>
                <c:pt idx="118">
                  <c:v>1.6491896756136999</c:v>
                </c:pt>
                <c:pt idx="119">
                  <c:v>1.0345998904581599</c:v>
                </c:pt>
                <c:pt idx="120">
                  <c:v>1.28390527884948</c:v>
                </c:pt>
                <c:pt idx="121">
                  <c:v>1.30103406477288</c:v>
                </c:pt>
                <c:pt idx="122">
                  <c:v>0.98744923899015302</c:v>
                </c:pt>
                <c:pt idx="123">
                  <c:v>0.92599050533927596</c:v>
                </c:pt>
                <c:pt idx="124">
                  <c:v>0.63968304822348698</c:v>
                </c:pt>
                <c:pt idx="125">
                  <c:v>0.799552979887586</c:v>
                </c:pt>
                <c:pt idx="126">
                  <c:v>1.2005280460372301</c:v>
                </c:pt>
                <c:pt idx="127">
                  <c:v>0.85600842050515802</c:v>
                </c:pt>
                <c:pt idx="128">
                  <c:v>0.64523842888762095</c:v>
                </c:pt>
                <c:pt idx="129">
                  <c:v>1.24890531613846</c:v>
                </c:pt>
                <c:pt idx="130">
                  <c:v>1.17528728721912</c:v>
                </c:pt>
                <c:pt idx="131">
                  <c:v>0.83467983224534703</c:v>
                </c:pt>
                <c:pt idx="132">
                  <c:v>1.5880697842384699</c:v>
                </c:pt>
                <c:pt idx="133">
                  <c:v>2.3839585133835799</c:v>
                </c:pt>
                <c:pt idx="134">
                  <c:v>1.84722058955088</c:v>
                </c:pt>
                <c:pt idx="135">
                  <c:v>2.5722446236172498</c:v>
                </c:pt>
                <c:pt idx="136">
                  <c:v>4.1251869238669299</c:v>
                </c:pt>
                <c:pt idx="137">
                  <c:v>3.6080811410299098</c:v>
                </c:pt>
                <c:pt idx="138">
                  <c:v>3.3744584352837501</c:v>
                </c:pt>
                <c:pt idx="139">
                  <c:v>4.7795204550218902</c:v>
                </c:pt>
                <c:pt idx="140">
                  <c:v>5.0845719988239901</c:v>
                </c:pt>
                <c:pt idx="141">
                  <c:v>3.9872379119547801</c:v>
                </c:pt>
                <c:pt idx="142">
                  <c:v>4.5005260819300501</c:v>
                </c:pt>
                <c:pt idx="143">
                  <c:v>6.4746564235664401</c:v>
                </c:pt>
                <c:pt idx="144">
                  <c:v>5.0121381718706699</c:v>
                </c:pt>
                <c:pt idx="145">
                  <c:v>4.3415636728167</c:v>
                </c:pt>
                <c:pt idx="146">
                  <c:v>6.7317114212827303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5"/>
          <c:order val="2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globins_R0_10_beta__K.analysis_!$A$28:$EU$28</c:f>
              <c:numCache>
                <c:formatCode>General</c:formatCode>
                <c:ptCount val="151"/>
                <c:pt idx="0">
                  <c:v>3.0962086335130299</c:v>
                </c:pt>
                <c:pt idx="1">
                  <c:v>2.3894643445908699</c:v>
                </c:pt>
                <c:pt idx="2">
                  <c:v>1.9871087768059601</c:v>
                </c:pt>
                <c:pt idx="3">
                  <c:v>2.0574923615614402</c:v>
                </c:pt>
                <c:pt idx="4">
                  <c:v>1.21393415119435</c:v>
                </c:pt>
                <c:pt idx="5">
                  <c:v>1.43407380062781</c:v>
                </c:pt>
                <c:pt idx="6">
                  <c:v>2.1851673825731601</c:v>
                </c:pt>
                <c:pt idx="7">
                  <c:v>1.45555338200357</c:v>
                </c:pt>
                <c:pt idx="8">
                  <c:v>1.04933740331914</c:v>
                </c:pt>
                <c:pt idx="9">
                  <c:v>1.23998326352071</c:v>
                </c:pt>
                <c:pt idx="10">
                  <c:v>1.7948483667180599</c:v>
                </c:pt>
                <c:pt idx="11">
                  <c:v>1.7081055525625899</c:v>
                </c:pt>
                <c:pt idx="12">
                  <c:v>1.61892254925991</c:v>
                </c:pt>
                <c:pt idx="13">
                  <c:v>2.3440989980358902</c:v>
                </c:pt>
                <c:pt idx="14">
                  <c:v>3.0421141649061201</c:v>
                </c:pt>
                <c:pt idx="15">
                  <c:v>2.7006038928823801</c:v>
                </c:pt>
                <c:pt idx="16">
                  <c:v>2.5929560180595801</c:v>
                </c:pt>
                <c:pt idx="17">
                  <c:v>2.74166334025902</c:v>
                </c:pt>
                <c:pt idx="18">
                  <c:v>3.50909690094629</c:v>
                </c:pt>
                <c:pt idx="19">
                  <c:v>3.5151837719237</c:v>
                </c:pt>
                <c:pt idx="20">
                  <c:v>2.42865367705468</c:v>
                </c:pt>
                <c:pt idx="21">
                  <c:v>2.2838490765935902</c:v>
                </c:pt>
                <c:pt idx="22">
                  <c:v>3.11978049789042</c:v>
                </c:pt>
                <c:pt idx="23">
                  <c:v>2.2161821635358101</c:v>
                </c:pt>
                <c:pt idx="24">
                  <c:v>1.6162720799197201</c:v>
                </c:pt>
                <c:pt idx="25">
                  <c:v>2.3120431042551299</c:v>
                </c:pt>
                <c:pt idx="26">
                  <c:v>1.66364570674682</c:v>
                </c:pt>
                <c:pt idx="27">
                  <c:v>1.2140826361874699</c:v>
                </c:pt>
                <c:pt idx="28">
                  <c:v>1.46362752861392</c:v>
                </c:pt>
                <c:pt idx="29">
                  <c:v>1.5785625756959401</c:v>
                </c:pt>
                <c:pt idx="30">
                  <c:v>1.1445172699244199</c:v>
                </c:pt>
                <c:pt idx="31">
                  <c:v>1.1606498409683199</c:v>
                </c:pt>
                <c:pt idx="32">
                  <c:v>3.2234753562859302</c:v>
                </c:pt>
                <c:pt idx="33">
                  <c:v>3.3852539690555599</c:v>
                </c:pt>
                <c:pt idx="34">
                  <c:v>1.0616501248178101</c:v>
                </c:pt>
                <c:pt idx="35">
                  <c:v>1.15119227341359</c:v>
                </c:pt>
                <c:pt idx="36">
                  <c:v>1.23865136530192</c:v>
                </c:pt>
                <c:pt idx="37">
                  <c:v>1.2486691945936299</c:v>
                </c:pt>
                <c:pt idx="38">
                  <c:v>1.09613993671058</c:v>
                </c:pt>
                <c:pt idx="39">
                  <c:v>4.9158727926469901</c:v>
                </c:pt>
                <c:pt idx="40">
                  <c:v>4.44281472901576</c:v>
                </c:pt>
                <c:pt idx="41">
                  <c:v>3.2197851920362299</c:v>
                </c:pt>
                <c:pt idx="42">
                  <c:v>4.9728345962310403</c:v>
                </c:pt>
                <c:pt idx="43">
                  <c:v>5.6590917738395703</c:v>
                </c:pt>
                <c:pt idx="44">
                  <c:v>5.1580419768117904</c:v>
                </c:pt>
                <c:pt idx="45">
                  <c:v>6.7210153816612204</c:v>
                </c:pt>
                <c:pt idx="46">
                  <c:v>0</c:v>
                </c:pt>
                <c:pt idx="47">
                  <c:v>9.6380185998588992</c:v>
                </c:pt>
                <c:pt idx="48">
                  <c:v>8.1462732916649099</c:v>
                </c:pt>
                <c:pt idx="49">
                  <c:v>9.7577592350816396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3.5783441591073299</c:v>
                </c:pt>
                <c:pt idx="56">
                  <c:v>4.7478233793778299</c:v>
                </c:pt>
                <c:pt idx="57">
                  <c:v>4.2948958788130698</c:v>
                </c:pt>
                <c:pt idx="58">
                  <c:v>3.3744319525053501</c:v>
                </c:pt>
                <c:pt idx="59">
                  <c:v>2.8978168570491198</c:v>
                </c:pt>
                <c:pt idx="60">
                  <c:v>3.3688571892299102</c:v>
                </c:pt>
                <c:pt idx="61">
                  <c:v>2.6394976225840199</c:v>
                </c:pt>
                <c:pt idx="62">
                  <c:v>2.2174134445656399</c:v>
                </c:pt>
                <c:pt idx="63">
                  <c:v>2.1945954726110299</c:v>
                </c:pt>
                <c:pt idx="64">
                  <c:v>1.76118679391795</c:v>
                </c:pt>
                <c:pt idx="65">
                  <c:v>2.11179111717344</c:v>
                </c:pt>
                <c:pt idx="66">
                  <c:v>1.60764573825086</c:v>
                </c:pt>
                <c:pt idx="67">
                  <c:v>1.6094764214731501</c:v>
                </c:pt>
                <c:pt idx="68">
                  <c:v>1.8338285012198901</c:v>
                </c:pt>
                <c:pt idx="69">
                  <c:v>1.90598601352271</c:v>
                </c:pt>
                <c:pt idx="70">
                  <c:v>1.3393697979552299</c:v>
                </c:pt>
                <c:pt idx="71">
                  <c:v>1.56785931923842</c:v>
                </c:pt>
                <c:pt idx="72">
                  <c:v>2.0446414987802899</c:v>
                </c:pt>
                <c:pt idx="73">
                  <c:v>1.66346854981632</c:v>
                </c:pt>
                <c:pt idx="74">
                  <c:v>2.35646799900855</c:v>
                </c:pt>
                <c:pt idx="75">
                  <c:v>1.92171904040582</c:v>
                </c:pt>
                <c:pt idx="76">
                  <c:v>2.11146280052803</c:v>
                </c:pt>
                <c:pt idx="77">
                  <c:v>2.6420441386210398</c:v>
                </c:pt>
                <c:pt idx="78">
                  <c:v>2.29571010457911</c:v>
                </c:pt>
                <c:pt idx="79">
                  <c:v>2.98500749187061</c:v>
                </c:pt>
                <c:pt idx="80">
                  <c:v>3.1675013855985599</c:v>
                </c:pt>
                <c:pt idx="81">
                  <c:v>2.9825135272236301</c:v>
                </c:pt>
                <c:pt idx="82">
                  <c:v>3.4636625252311202</c:v>
                </c:pt>
                <c:pt idx="83">
                  <c:v>1.98186642009786</c:v>
                </c:pt>
                <c:pt idx="84">
                  <c:v>1.59496055975424</c:v>
                </c:pt>
                <c:pt idx="85">
                  <c:v>2.35012136393261</c:v>
                </c:pt>
                <c:pt idx="86">
                  <c:v>2.7320286507856899</c:v>
                </c:pt>
                <c:pt idx="87">
                  <c:v>1.84775466011825</c:v>
                </c:pt>
                <c:pt idx="88">
                  <c:v>2.4547563596346</c:v>
                </c:pt>
                <c:pt idx="89">
                  <c:v>3.33466230751218</c:v>
                </c:pt>
                <c:pt idx="90">
                  <c:v>2.8983580919022098</c:v>
                </c:pt>
                <c:pt idx="91">
                  <c:v>2.1476347367550699</c:v>
                </c:pt>
                <c:pt idx="92">
                  <c:v>2.33917013055621</c:v>
                </c:pt>
                <c:pt idx="93">
                  <c:v>3.5917002047963398</c:v>
                </c:pt>
                <c:pt idx="94">
                  <c:v>2.4168432655925201</c:v>
                </c:pt>
                <c:pt idx="95">
                  <c:v>2.4393820761040601</c:v>
                </c:pt>
                <c:pt idx="96">
                  <c:v>2.0983449387795998</c:v>
                </c:pt>
                <c:pt idx="97">
                  <c:v>2.1194324155861799</c:v>
                </c:pt>
                <c:pt idx="98">
                  <c:v>2.0281267435416499</c:v>
                </c:pt>
                <c:pt idx="99">
                  <c:v>2.2651699242193599</c:v>
                </c:pt>
                <c:pt idx="100">
                  <c:v>2.5270997241128801</c:v>
                </c:pt>
                <c:pt idx="101">
                  <c:v>1.4418962618462301</c:v>
                </c:pt>
                <c:pt idx="102">
                  <c:v>1.1372329581781899</c:v>
                </c:pt>
                <c:pt idx="103">
                  <c:v>1.7000286611675799</c:v>
                </c:pt>
                <c:pt idx="104">
                  <c:v>1.16955259857581</c:v>
                </c:pt>
                <c:pt idx="105">
                  <c:v>0.76883850221289995</c:v>
                </c:pt>
                <c:pt idx="106">
                  <c:v>0.79604017230052204</c:v>
                </c:pt>
                <c:pt idx="107">
                  <c:v>0.99388666549722005</c:v>
                </c:pt>
                <c:pt idx="108">
                  <c:v>0.70133684152264597</c:v>
                </c:pt>
                <c:pt idx="109">
                  <c:v>0.69897825929291102</c:v>
                </c:pt>
                <c:pt idx="110">
                  <c:v>0.86196140741480198</c:v>
                </c:pt>
                <c:pt idx="111">
                  <c:v>0.55344434971633805</c:v>
                </c:pt>
                <c:pt idx="112">
                  <c:v>0.64807264778031604</c:v>
                </c:pt>
                <c:pt idx="113">
                  <c:v>1.38863875613388</c:v>
                </c:pt>
                <c:pt idx="114">
                  <c:v>1.1316484580725099</c:v>
                </c:pt>
                <c:pt idx="115">
                  <c:v>0.793152589068983</c:v>
                </c:pt>
                <c:pt idx="116">
                  <c:v>0.75232698598292702</c:v>
                </c:pt>
                <c:pt idx="117">
                  <c:v>1.3842578530640599</c:v>
                </c:pt>
                <c:pt idx="118">
                  <c:v>1.4456222549259301</c:v>
                </c:pt>
                <c:pt idx="119">
                  <c:v>0.78505981590526397</c:v>
                </c:pt>
                <c:pt idx="120">
                  <c:v>0.90738900002428002</c:v>
                </c:pt>
                <c:pt idx="121">
                  <c:v>1.1083420602951399</c:v>
                </c:pt>
                <c:pt idx="122">
                  <c:v>0.77780027137089602</c:v>
                </c:pt>
                <c:pt idx="123">
                  <c:v>0.64043945367979005</c:v>
                </c:pt>
                <c:pt idx="124">
                  <c:v>0.47432679159320701</c:v>
                </c:pt>
                <c:pt idx="125">
                  <c:v>0.645202482147474</c:v>
                </c:pt>
                <c:pt idx="126">
                  <c:v>0.90237053617585905</c:v>
                </c:pt>
                <c:pt idx="127">
                  <c:v>0.76701168685802101</c:v>
                </c:pt>
                <c:pt idx="128">
                  <c:v>0.73890068591045199</c:v>
                </c:pt>
                <c:pt idx="129">
                  <c:v>1.03785400210912</c:v>
                </c:pt>
                <c:pt idx="130">
                  <c:v>1.04753563769084</c:v>
                </c:pt>
                <c:pt idx="131">
                  <c:v>0.81104263459219095</c:v>
                </c:pt>
                <c:pt idx="132">
                  <c:v>1.5336257795955099</c:v>
                </c:pt>
                <c:pt idx="133">
                  <c:v>2.2771488874080701</c:v>
                </c:pt>
                <c:pt idx="134">
                  <c:v>1.5926161103179299</c:v>
                </c:pt>
                <c:pt idx="135">
                  <c:v>2.1710338964661999</c:v>
                </c:pt>
                <c:pt idx="136">
                  <c:v>3.6675983326704298</c:v>
                </c:pt>
                <c:pt idx="137">
                  <c:v>3.0707453130814901</c:v>
                </c:pt>
                <c:pt idx="138">
                  <c:v>2.7971444377218702</c:v>
                </c:pt>
                <c:pt idx="139">
                  <c:v>3.9914371475824901</c:v>
                </c:pt>
                <c:pt idx="140">
                  <c:v>4.8741016724219302</c:v>
                </c:pt>
                <c:pt idx="141">
                  <c:v>3.78421694486899</c:v>
                </c:pt>
                <c:pt idx="142">
                  <c:v>4.3591635758323699</c:v>
                </c:pt>
                <c:pt idx="143">
                  <c:v>6.3531543656667502</c:v>
                </c:pt>
                <c:pt idx="144">
                  <c:v>4.8077383858185696</c:v>
                </c:pt>
                <c:pt idx="145">
                  <c:v>4.4314251011717403</c:v>
                </c:pt>
                <c:pt idx="146">
                  <c:v>7.0519418133883098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6"/>
          <c:order val="2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globins_R0_10_beta__K.analysis_!$A$29:$EU$29</c:f>
              <c:numCache>
                <c:formatCode>General</c:formatCode>
                <c:ptCount val="151"/>
                <c:pt idx="0">
                  <c:v>3.5975757335087999</c:v>
                </c:pt>
                <c:pt idx="1">
                  <c:v>2.7346671716465201</c:v>
                </c:pt>
                <c:pt idx="2">
                  <c:v>2.3372281443596301</c:v>
                </c:pt>
                <c:pt idx="3">
                  <c:v>2.3863288414286599</c:v>
                </c:pt>
                <c:pt idx="4">
                  <c:v>2.0852712634670398</c:v>
                </c:pt>
                <c:pt idx="5">
                  <c:v>1.5284260209428799</c:v>
                </c:pt>
                <c:pt idx="6">
                  <c:v>2.2884362109189298</c:v>
                </c:pt>
                <c:pt idx="7">
                  <c:v>1.93615879534769</c:v>
                </c:pt>
                <c:pt idx="8">
                  <c:v>1.1603736345245299</c:v>
                </c:pt>
                <c:pt idx="9">
                  <c:v>1.5341830139138</c:v>
                </c:pt>
                <c:pt idx="10">
                  <c:v>1.5468006877035001</c:v>
                </c:pt>
                <c:pt idx="11">
                  <c:v>1.61577481601151</c:v>
                </c:pt>
                <c:pt idx="12">
                  <c:v>1.37262869371818</c:v>
                </c:pt>
                <c:pt idx="13">
                  <c:v>2.17004378986611</c:v>
                </c:pt>
                <c:pt idx="14">
                  <c:v>2.90793473409901</c:v>
                </c:pt>
                <c:pt idx="15">
                  <c:v>2.5808710142884901</c:v>
                </c:pt>
                <c:pt idx="16">
                  <c:v>2.5405219449427201</c:v>
                </c:pt>
                <c:pt idx="17">
                  <c:v>2.9512379986967301</c:v>
                </c:pt>
                <c:pt idx="18">
                  <c:v>3.84803891669771</c:v>
                </c:pt>
                <c:pt idx="19">
                  <c:v>3.8374338412349398</c:v>
                </c:pt>
                <c:pt idx="20">
                  <c:v>2.5501341277016198</c:v>
                </c:pt>
                <c:pt idx="21">
                  <c:v>2.2970580001754501</c:v>
                </c:pt>
                <c:pt idx="22">
                  <c:v>4.0267969422166496</c:v>
                </c:pt>
                <c:pt idx="23">
                  <c:v>2.4446720917429201</c:v>
                </c:pt>
                <c:pt idx="24">
                  <c:v>1.8503065508690599</c:v>
                </c:pt>
                <c:pt idx="25">
                  <c:v>3.0324941462481698</c:v>
                </c:pt>
                <c:pt idx="26">
                  <c:v>2.49539119829846</c:v>
                </c:pt>
                <c:pt idx="27">
                  <c:v>1.53542032690998</c:v>
                </c:pt>
                <c:pt idx="28">
                  <c:v>2.07395635486436</c:v>
                </c:pt>
                <c:pt idx="29">
                  <c:v>2.2492486660350699</c:v>
                </c:pt>
                <c:pt idx="30">
                  <c:v>1.3502660339416599</c:v>
                </c:pt>
                <c:pt idx="31">
                  <c:v>1.30289340266094</c:v>
                </c:pt>
                <c:pt idx="32">
                  <c:v>4.0298443120245198</c:v>
                </c:pt>
                <c:pt idx="33">
                  <c:v>4.4700523883811201</c:v>
                </c:pt>
                <c:pt idx="34">
                  <c:v>1.2005184371338</c:v>
                </c:pt>
                <c:pt idx="35">
                  <c:v>1.2797662749735601</c:v>
                </c:pt>
                <c:pt idx="36">
                  <c:v>1.3533894768252901</c:v>
                </c:pt>
                <c:pt idx="37">
                  <c:v>1.3484116939200901</c:v>
                </c:pt>
                <c:pt idx="38">
                  <c:v>1.1905928114287501</c:v>
                </c:pt>
                <c:pt idx="39">
                  <c:v>5.4069663131027701</c:v>
                </c:pt>
                <c:pt idx="40">
                  <c:v>4.0168485230679103</c:v>
                </c:pt>
                <c:pt idx="41">
                  <c:v>2.4928511275697001</c:v>
                </c:pt>
                <c:pt idx="42">
                  <c:v>4.0868237897103699</c:v>
                </c:pt>
                <c:pt idx="43">
                  <c:v>4.8603996824265003</c:v>
                </c:pt>
                <c:pt idx="44">
                  <c:v>4.6550473585402399</c:v>
                </c:pt>
                <c:pt idx="45">
                  <c:v>7.3638306719951903</c:v>
                </c:pt>
                <c:pt idx="46">
                  <c:v>0</c:v>
                </c:pt>
                <c:pt idx="47">
                  <c:v>10.6145232897938</c:v>
                </c:pt>
                <c:pt idx="48">
                  <c:v>10.0222258431311</c:v>
                </c:pt>
                <c:pt idx="49">
                  <c:v>11.6039664129404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4.6996275079569401</c:v>
                </c:pt>
                <c:pt idx="56">
                  <c:v>5.9455402155022004</c:v>
                </c:pt>
                <c:pt idx="57">
                  <c:v>5.1503814448500203</c:v>
                </c:pt>
                <c:pt idx="58">
                  <c:v>4.1493213556861797</c:v>
                </c:pt>
                <c:pt idx="59">
                  <c:v>2.64377656932913</c:v>
                </c:pt>
                <c:pt idx="60">
                  <c:v>3.8770581531594601</c:v>
                </c:pt>
                <c:pt idx="61">
                  <c:v>3.3296897157599901</c:v>
                </c:pt>
                <c:pt idx="62">
                  <c:v>2.15601621698017</c:v>
                </c:pt>
                <c:pt idx="63">
                  <c:v>1.9650042231590299</c:v>
                </c:pt>
                <c:pt idx="64">
                  <c:v>1.81182015833806</c:v>
                </c:pt>
                <c:pt idx="65">
                  <c:v>2.1315970012089802</c:v>
                </c:pt>
                <c:pt idx="66">
                  <c:v>1.6478249817638699</c:v>
                </c:pt>
                <c:pt idx="67">
                  <c:v>1.7269475388659401</c:v>
                </c:pt>
                <c:pt idx="68">
                  <c:v>1.8303885122677199</c:v>
                </c:pt>
                <c:pt idx="69">
                  <c:v>1.915657482436</c:v>
                </c:pt>
                <c:pt idx="70">
                  <c:v>1.4521408505181299</c:v>
                </c:pt>
                <c:pt idx="71">
                  <c:v>1.6222963003939299</c:v>
                </c:pt>
                <c:pt idx="72">
                  <c:v>1.8697041991968599</c:v>
                </c:pt>
                <c:pt idx="73">
                  <c:v>1.6032241355113701</c:v>
                </c:pt>
                <c:pt idx="74">
                  <c:v>2.5904671157438401</c:v>
                </c:pt>
                <c:pt idx="75">
                  <c:v>2.0205491792914501</c:v>
                </c:pt>
                <c:pt idx="76">
                  <c:v>2.2548363110005298</c:v>
                </c:pt>
                <c:pt idx="77">
                  <c:v>2.9438867982853001</c:v>
                </c:pt>
                <c:pt idx="78">
                  <c:v>2.68098679167701</c:v>
                </c:pt>
                <c:pt idx="79">
                  <c:v>3.3878219113045902</c:v>
                </c:pt>
                <c:pt idx="80">
                  <c:v>3.50888074746846</c:v>
                </c:pt>
                <c:pt idx="81">
                  <c:v>3.4424222313106898</c:v>
                </c:pt>
                <c:pt idx="82">
                  <c:v>4.1006590041437496</c:v>
                </c:pt>
                <c:pt idx="83">
                  <c:v>2.7351366057125501</c:v>
                </c:pt>
                <c:pt idx="84">
                  <c:v>2.2589634176820201</c:v>
                </c:pt>
                <c:pt idx="85">
                  <c:v>3.0965500548054301</c:v>
                </c:pt>
                <c:pt idx="86">
                  <c:v>3.43606015957161</c:v>
                </c:pt>
                <c:pt idx="87">
                  <c:v>2.42372279100376</c:v>
                </c:pt>
                <c:pt idx="88">
                  <c:v>3.39041857407374</c:v>
                </c:pt>
                <c:pt idx="89">
                  <c:v>4.1633955956372404</c:v>
                </c:pt>
                <c:pt idx="90">
                  <c:v>3.7321564023235201</c:v>
                </c:pt>
                <c:pt idx="91">
                  <c:v>2.6775597412739902</c:v>
                </c:pt>
                <c:pt idx="92">
                  <c:v>2.9435123224072099</c:v>
                </c:pt>
                <c:pt idx="93">
                  <c:v>3.9793007318340798</c:v>
                </c:pt>
                <c:pt idx="94">
                  <c:v>3.01801931101076</c:v>
                </c:pt>
                <c:pt idx="95">
                  <c:v>2.8716699909938201</c:v>
                </c:pt>
                <c:pt idx="96">
                  <c:v>2.5241069940395602</c:v>
                </c:pt>
                <c:pt idx="97">
                  <c:v>2.4885587628645398</c:v>
                </c:pt>
                <c:pt idx="98">
                  <c:v>2.5418027689918801</c:v>
                </c:pt>
                <c:pt idx="99">
                  <c:v>2.5703689574014001</c:v>
                </c:pt>
                <c:pt idx="100">
                  <c:v>2.9820223517872502</c:v>
                </c:pt>
                <c:pt idx="101">
                  <c:v>1.95726624898569</c:v>
                </c:pt>
                <c:pt idx="102">
                  <c:v>1.21600411530866</c:v>
                </c:pt>
                <c:pt idx="103">
                  <c:v>2.0339775913536098</c:v>
                </c:pt>
                <c:pt idx="104">
                  <c:v>1.4811720519237399</c:v>
                </c:pt>
                <c:pt idx="105">
                  <c:v>1.1290872469834501</c:v>
                </c:pt>
                <c:pt idx="106">
                  <c:v>1.0538776066080799</c:v>
                </c:pt>
                <c:pt idx="107">
                  <c:v>1.18215634631386</c:v>
                </c:pt>
                <c:pt idx="108">
                  <c:v>0.94973057723244003</c:v>
                </c:pt>
                <c:pt idx="109">
                  <c:v>0.94205782982724096</c:v>
                </c:pt>
                <c:pt idx="110">
                  <c:v>0.99557488019629803</c:v>
                </c:pt>
                <c:pt idx="111">
                  <c:v>0.74839747163386094</c:v>
                </c:pt>
                <c:pt idx="112">
                  <c:v>0.800509801358952</c:v>
                </c:pt>
                <c:pt idx="113">
                  <c:v>1.3492609034035099</c:v>
                </c:pt>
                <c:pt idx="114">
                  <c:v>1.12059624470829</c:v>
                </c:pt>
                <c:pt idx="115">
                  <c:v>0.93668148368349702</c:v>
                </c:pt>
                <c:pt idx="116">
                  <c:v>0.81246219649067597</c:v>
                </c:pt>
                <c:pt idx="117">
                  <c:v>1.4084386350093201</c:v>
                </c:pt>
                <c:pt idx="118">
                  <c:v>1.34117283374547</c:v>
                </c:pt>
                <c:pt idx="119">
                  <c:v>0.89037732344819798</c:v>
                </c:pt>
                <c:pt idx="120">
                  <c:v>1.00964585598403</c:v>
                </c:pt>
                <c:pt idx="121">
                  <c:v>1.0061813218500499</c:v>
                </c:pt>
                <c:pt idx="122">
                  <c:v>0.75113728905926902</c:v>
                </c:pt>
                <c:pt idx="123">
                  <c:v>0.74669349656267003</c:v>
                </c:pt>
                <c:pt idx="124">
                  <c:v>0.655408432106106</c:v>
                </c:pt>
                <c:pt idx="125">
                  <c:v>0.829577484668654</c:v>
                </c:pt>
                <c:pt idx="126">
                  <c:v>0.95172311050780201</c:v>
                </c:pt>
                <c:pt idx="127">
                  <c:v>0.82711349382479304</c:v>
                </c:pt>
                <c:pt idx="128">
                  <c:v>0.79500095623880696</c:v>
                </c:pt>
                <c:pt idx="129">
                  <c:v>1.4799227753902999</c:v>
                </c:pt>
                <c:pt idx="130">
                  <c:v>1.3779819982989401</c:v>
                </c:pt>
                <c:pt idx="131">
                  <c:v>0.97759697676559298</c:v>
                </c:pt>
                <c:pt idx="132">
                  <c:v>1.84039636675977</c:v>
                </c:pt>
                <c:pt idx="133">
                  <c:v>2.4853698777019502</c:v>
                </c:pt>
                <c:pt idx="134">
                  <c:v>1.7140675841467601</c:v>
                </c:pt>
                <c:pt idx="135">
                  <c:v>2.29765123981249</c:v>
                </c:pt>
                <c:pt idx="136">
                  <c:v>4.0421693917935597</c:v>
                </c:pt>
                <c:pt idx="137">
                  <c:v>3.30771960152452</c:v>
                </c:pt>
                <c:pt idx="138">
                  <c:v>3.4919964394576799</c:v>
                </c:pt>
                <c:pt idx="139">
                  <c:v>4.7955181189281397</c:v>
                </c:pt>
                <c:pt idx="140">
                  <c:v>5.1585827819001002</c:v>
                </c:pt>
                <c:pt idx="141">
                  <c:v>4.1492865320097199</c:v>
                </c:pt>
                <c:pt idx="142">
                  <c:v>4.8353381648545497</c:v>
                </c:pt>
                <c:pt idx="143">
                  <c:v>6.6275938249472102</c:v>
                </c:pt>
                <c:pt idx="144">
                  <c:v>5.1497343641701496</c:v>
                </c:pt>
                <c:pt idx="145">
                  <c:v>4.9195880723608596</c:v>
                </c:pt>
                <c:pt idx="146">
                  <c:v>7.4247393660370697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7"/>
          <c:order val="2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globins_R0_10_beta__K.analysis_!$A$30:$EU$30</c:f>
              <c:numCache>
                <c:formatCode>General</c:formatCode>
                <c:ptCount val="151"/>
                <c:pt idx="0">
                  <c:v>3.1366007262148301</c:v>
                </c:pt>
                <c:pt idx="1">
                  <c:v>2.6527009511137498</c:v>
                </c:pt>
                <c:pt idx="2">
                  <c:v>2.6356946322149502</c:v>
                </c:pt>
                <c:pt idx="3">
                  <c:v>2.74247301703307</c:v>
                </c:pt>
                <c:pt idx="4">
                  <c:v>1.9907807573717999</c:v>
                </c:pt>
                <c:pt idx="5">
                  <c:v>2.02229148898068</c:v>
                </c:pt>
                <c:pt idx="6">
                  <c:v>2.7716502540911798</c:v>
                </c:pt>
                <c:pt idx="7">
                  <c:v>2.5937652559537199</c:v>
                </c:pt>
                <c:pt idx="8">
                  <c:v>2.0869607685612799</c:v>
                </c:pt>
                <c:pt idx="9">
                  <c:v>2.1551211528556</c:v>
                </c:pt>
                <c:pt idx="10">
                  <c:v>2.96921049139775</c:v>
                </c:pt>
                <c:pt idx="11">
                  <c:v>3.3459103629383602</c:v>
                </c:pt>
                <c:pt idx="12">
                  <c:v>2.9173820513690201</c:v>
                </c:pt>
                <c:pt idx="13">
                  <c:v>2.8716877526153199</c:v>
                </c:pt>
                <c:pt idx="14">
                  <c:v>3.51182763441488</c:v>
                </c:pt>
                <c:pt idx="15">
                  <c:v>3.41867053844924</c:v>
                </c:pt>
                <c:pt idx="16">
                  <c:v>2.6776699047383401</c:v>
                </c:pt>
                <c:pt idx="17">
                  <c:v>2.7192325910366102</c:v>
                </c:pt>
                <c:pt idx="18">
                  <c:v>3.28105376307931</c:v>
                </c:pt>
                <c:pt idx="19">
                  <c:v>2.9815043708820399</c:v>
                </c:pt>
                <c:pt idx="20">
                  <c:v>2.3322146332746501</c:v>
                </c:pt>
                <c:pt idx="21">
                  <c:v>2.1480388105427299</c:v>
                </c:pt>
                <c:pt idx="22">
                  <c:v>2.8669974345040501</c:v>
                </c:pt>
                <c:pt idx="23">
                  <c:v>1.7254405888533999</c:v>
                </c:pt>
                <c:pt idx="24">
                  <c:v>1.78068996276159</c:v>
                </c:pt>
                <c:pt idx="25">
                  <c:v>3.1514849848489299</c:v>
                </c:pt>
                <c:pt idx="26">
                  <c:v>1.87347340147644</c:v>
                </c:pt>
                <c:pt idx="27">
                  <c:v>0.98435984720664105</c:v>
                </c:pt>
                <c:pt idx="28">
                  <c:v>1.94201252799443</c:v>
                </c:pt>
                <c:pt idx="29">
                  <c:v>2.12203484294445</c:v>
                </c:pt>
                <c:pt idx="30">
                  <c:v>0.99647630673766696</c:v>
                </c:pt>
                <c:pt idx="31">
                  <c:v>1.0888998690000899</c:v>
                </c:pt>
                <c:pt idx="32">
                  <c:v>4.89242790941059</c:v>
                </c:pt>
                <c:pt idx="33">
                  <c:v>3.3290991437284498</c:v>
                </c:pt>
                <c:pt idx="34">
                  <c:v>1.1772749113475101</c:v>
                </c:pt>
                <c:pt idx="35">
                  <c:v>1.48552904668799</c:v>
                </c:pt>
                <c:pt idx="36">
                  <c:v>3.9149581243327498</c:v>
                </c:pt>
                <c:pt idx="37">
                  <c:v>3.9211049178419701</c:v>
                </c:pt>
                <c:pt idx="38">
                  <c:v>2.8425881575201202</c:v>
                </c:pt>
                <c:pt idx="39">
                  <c:v>7.2355179883706997</c:v>
                </c:pt>
                <c:pt idx="40">
                  <c:v>7.77786302492955</c:v>
                </c:pt>
                <c:pt idx="41">
                  <c:v>6.8628786686001604</c:v>
                </c:pt>
                <c:pt idx="42">
                  <c:v>8.8567135862872597</c:v>
                </c:pt>
                <c:pt idx="43">
                  <c:v>11.145235348357099</c:v>
                </c:pt>
                <c:pt idx="44">
                  <c:v>9.6460222419957997</c:v>
                </c:pt>
                <c:pt idx="45">
                  <c:v>10.4674710264234</c:v>
                </c:pt>
                <c:pt idx="46">
                  <c:v>9.5873865792153392</c:v>
                </c:pt>
                <c:pt idx="47">
                  <c:v>13.833297581324301</c:v>
                </c:pt>
                <c:pt idx="48">
                  <c:v>12.340629655035499</c:v>
                </c:pt>
                <c:pt idx="49">
                  <c:v>12.3753671479727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5.1756318688849303</c:v>
                </c:pt>
                <c:pt idx="56">
                  <c:v>7.54554435740617</c:v>
                </c:pt>
                <c:pt idx="57">
                  <c:v>7.2249949678475902</c:v>
                </c:pt>
                <c:pt idx="58">
                  <c:v>5.6496028637039499</c:v>
                </c:pt>
                <c:pt idx="59">
                  <c:v>6.5777253637127497</c:v>
                </c:pt>
                <c:pt idx="60">
                  <c:v>5.6007628075665501</c:v>
                </c:pt>
                <c:pt idx="61">
                  <c:v>3.8096426546496698</c:v>
                </c:pt>
                <c:pt idx="62">
                  <c:v>3.1642687610603599</c:v>
                </c:pt>
                <c:pt idx="63">
                  <c:v>3.5834762534979601</c:v>
                </c:pt>
                <c:pt idx="64">
                  <c:v>2.1113775872973402</c:v>
                </c:pt>
                <c:pt idx="65">
                  <c:v>2.11320217819015</c:v>
                </c:pt>
                <c:pt idx="66">
                  <c:v>1.77723908733179</c:v>
                </c:pt>
                <c:pt idx="67">
                  <c:v>1.40454304971051</c:v>
                </c:pt>
                <c:pt idx="68">
                  <c:v>1.58769272398228</c:v>
                </c:pt>
                <c:pt idx="69">
                  <c:v>1.32407453417661</c:v>
                </c:pt>
                <c:pt idx="70">
                  <c:v>1.6712328407846899</c:v>
                </c:pt>
                <c:pt idx="71">
                  <c:v>1.9850166685387001</c:v>
                </c:pt>
                <c:pt idx="72">
                  <c:v>2.2775891477089298</c:v>
                </c:pt>
                <c:pt idx="73">
                  <c:v>2.5413073719809902</c:v>
                </c:pt>
                <c:pt idx="74">
                  <c:v>3.94445194942459</c:v>
                </c:pt>
                <c:pt idx="75">
                  <c:v>2.5029994904759501</c:v>
                </c:pt>
                <c:pt idx="76">
                  <c:v>2.9544664462097199</c:v>
                </c:pt>
                <c:pt idx="77">
                  <c:v>4.4366885132395</c:v>
                </c:pt>
                <c:pt idx="78">
                  <c:v>3.0628161209076001</c:v>
                </c:pt>
                <c:pt idx="79">
                  <c:v>4.1127890940200702</c:v>
                </c:pt>
                <c:pt idx="80">
                  <c:v>6.0527593799805404</c:v>
                </c:pt>
                <c:pt idx="81">
                  <c:v>5.2565816688076401</c:v>
                </c:pt>
                <c:pt idx="82">
                  <c:v>6.15054787852812</c:v>
                </c:pt>
                <c:pt idx="83">
                  <c:v>5.50794511461668</c:v>
                </c:pt>
                <c:pt idx="84">
                  <c:v>3.9980659595524299</c:v>
                </c:pt>
                <c:pt idx="85">
                  <c:v>4.1167264803199002</c:v>
                </c:pt>
                <c:pt idx="86">
                  <c:v>5.0599117009422301</c:v>
                </c:pt>
                <c:pt idx="87">
                  <c:v>4.3742832041047297</c:v>
                </c:pt>
                <c:pt idx="88">
                  <c:v>3.4801461873277901</c:v>
                </c:pt>
                <c:pt idx="89">
                  <c:v>3.0567337386943798</c:v>
                </c:pt>
                <c:pt idx="90">
                  <c:v>2.1295743849011401</c:v>
                </c:pt>
                <c:pt idx="91">
                  <c:v>1.70716605592106</c:v>
                </c:pt>
                <c:pt idx="92">
                  <c:v>1.75787710751826</c:v>
                </c:pt>
                <c:pt idx="93">
                  <c:v>2.3939473975393701</c:v>
                </c:pt>
                <c:pt idx="94">
                  <c:v>1.60573952533939</c:v>
                </c:pt>
                <c:pt idx="95">
                  <c:v>1.6762462105425799</c:v>
                </c:pt>
                <c:pt idx="96">
                  <c:v>1.5112662033622399</c:v>
                </c:pt>
                <c:pt idx="97">
                  <c:v>1.43536037906029</c:v>
                </c:pt>
                <c:pt idx="98">
                  <c:v>1.21299234932795</c:v>
                </c:pt>
                <c:pt idx="99">
                  <c:v>1.50485343941905</c:v>
                </c:pt>
                <c:pt idx="100">
                  <c:v>2.0474434695733299</c:v>
                </c:pt>
                <c:pt idx="101">
                  <c:v>1.24139183319478</c:v>
                </c:pt>
                <c:pt idx="102">
                  <c:v>0.90112160773540595</c:v>
                </c:pt>
                <c:pt idx="103">
                  <c:v>1.5469811533011899</c:v>
                </c:pt>
                <c:pt idx="104">
                  <c:v>0.95675156217389001</c:v>
                </c:pt>
                <c:pt idx="105">
                  <c:v>0.70812985650201299</c:v>
                </c:pt>
                <c:pt idx="106">
                  <c:v>0.75001745790292895</c:v>
                </c:pt>
                <c:pt idx="107">
                  <c:v>0.89894009990830404</c:v>
                </c:pt>
                <c:pt idx="108">
                  <c:v>0.78383509683062202</c:v>
                </c:pt>
                <c:pt idx="109">
                  <c:v>0.81633740013169898</c:v>
                </c:pt>
                <c:pt idx="110">
                  <c:v>0.79757935313185602</c:v>
                </c:pt>
                <c:pt idx="111">
                  <c:v>0.91869406280282795</c:v>
                </c:pt>
                <c:pt idx="112">
                  <c:v>0.95753412992245701</c:v>
                </c:pt>
                <c:pt idx="113">
                  <c:v>1.66218137667438</c:v>
                </c:pt>
                <c:pt idx="114">
                  <c:v>2.0798708666807202</c:v>
                </c:pt>
                <c:pt idx="115">
                  <c:v>1.7350228512857799</c:v>
                </c:pt>
                <c:pt idx="116">
                  <c:v>1.9841481928473099</c:v>
                </c:pt>
                <c:pt idx="117">
                  <c:v>2.7886254877100298</c:v>
                </c:pt>
                <c:pt idx="118">
                  <c:v>3.0373680566145702</c:v>
                </c:pt>
                <c:pt idx="119">
                  <c:v>1.9302792666212001</c:v>
                </c:pt>
                <c:pt idx="120">
                  <c:v>2.3773626852562</c:v>
                </c:pt>
                <c:pt idx="121">
                  <c:v>2.4041913038117402</c:v>
                </c:pt>
                <c:pt idx="122">
                  <c:v>1.7792653561876299</c:v>
                </c:pt>
                <c:pt idx="123">
                  <c:v>1.7028101710058201</c:v>
                </c:pt>
                <c:pt idx="124">
                  <c:v>1.27198364101923</c:v>
                </c:pt>
                <c:pt idx="125">
                  <c:v>1.2289968232709201</c:v>
                </c:pt>
                <c:pt idx="126">
                  <c:v>1.8651904749300201</c:v>
                </c:pt>
                <c:pt idx="127">
                  <c:v>1.38939254489467</c:v>
                </c:pt>
                <c:pt idx="128">
                  <c:v>0.95467973220948799</c:v>
                </c:pt>
                <c:pt idx="129">
                  <c:v>1.5081107526439399</c:v>
                </c:pt>
                <c:pt idx="130">
                  <c:v>1.50496644228944</c:v>
                </c:pt>
                <c:pt idx="131">
                  <c:v>0.97764341391322196</c:v>
                </c:pt>
                <c:pt idx="132">
                  <c:v>1.6223120345525699</c:v>
                </c:pt>
                <c:pt idx="133">
                  <c:v>2.2463184028594001</c:v>
                </c:pt>
                <c:pt idx="134">
                  <c:v>1.5611176909686</c:v>
                </c:pt>
                <c:pt idx="135">
                  <c:v>2.1293154212360199</c:v>
                </c:pt>
                <c:pt idx="136">
                  <c:v>3.61214322491012</c:v>
                </c:pt>
                <c:pt idx="137">
                  <c:v>3.0482711026593798</c:v>
                </c:pt>
                <c:pt idx="138">
                  <c:v>2.56592740974224</c:v>
                </c:pt>
                <c:pt idx="139">
                  <c:v>3.5604979134045101</c:v>
                </c:pt>
                <c:pt idx="140">
                  <c:v>4.65237635744651</c:v>
                </c:pt>
                <c:pt idx="141">
                  <c:v>3.5088329501812798</c:v>
                </c:pt>
                <c:pt idx="142">
                  <c:v>3.3262510737025401</c:v>
                </c:pt>
                <c:pt idx="143">
                  <c:v>4.7291163820905</c:v>
                </c:pt>
                <c:pt idx="144">
                  <c:v>3.75686983946715</c:v>
                </c:pt>
                <c:pt idx="145">
                  <c:v>3.3018518174727398</c:v>
                </c:pt>
                <c:pt idx="146">
                  <c:v>4.9779108108758701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8"/>
          <c:order val="2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globins_R0_10_beta__K.analysis_!$A$31:$EU$31</c:f>
              <c:numCache>
                <c:formatCode>General</c:formatCode>
                <c:ptCount val="151"/>
                <c:pt idx="0">
                  <c:v>4.7352059655823</c:v>
                </c:pt>
                <c:pt idx="1">
                  <c:v>3.66292605099291</c:v>
                </c:pt>
                <c:pt idx="2">
                  <c:v>2.08500653235861</c:v>
                </c:pt>
                <c:pt idx="3">
                  <c:v>2.13808614900702</c:v>
                </c:pt>
                <c:pt idx="4">
                  <c:v>6.1765251464494497</c:v>
                </c:pt>
                <c:pt idx="5">
                  <c:v>3.8918995912566898</c:v>
                </c:pt>
                <c:pt idx="6">
                  <c:v>5.2646154818985602</c:v>
                </c:pt>
                <c:pt idx="7">
                  <c:v>4.5446050502406301</c:v>
                </c:pt>
                <c:pt idx="8">
                  <c:v>4.2814046754159003</c:v>
                </c:pt>
                <c:pt idx="9">
                  <c:v>3.1685303800392801</c:v>
                </c:pt>
                <c:pt idx="10">
                  <c:v>3.6841310406001302</c:v>
                </c:pt>
                <c:pt idx="11">
                  <c:v>4.8941551164942796</c:v>
                </c:pt>
                <c:pt idx="12">
                  <c:v>5.3851121043078898</c:v>
                </c:pt>
                <c:pt idx="13">
                  <c:v>1.5758804479608399</c:v>
                </c:pt>
                <c:pt idx="14">
                  <c:v>1.2665651540415099</c:v>
                </c:pt>
                <c:pt idx="15">
                  <c:v>1.6536284744547101</c:v>
                </c:pt>
                <c:pt idx="16">
                  <c:v>1.48521304015964</c:v>
                </c:pt>
                <c:pt idx="17">
                  <c:v>1.03956753383156</c:v>
                </c:pt>
                <c:pt idx="18">
                  <c:v>1.34635955709802</c:v>
                </c:pt>
                <c:pt idx="19">
                  <c:v>1.2657624275616799</c:v>
                </c:pt>
                <c:pt idx="20">
                  <c:v>0.922441309518513</c:v>
                </c:pt>
                <c:pt idx="21">
                  <c:v>0.838080635781285</c:v>
                </c:pt>
                <c:pt idx="22">
                  <c:v>0.91394329012850095</c:v>
                </c:pt>
                <c:pt idx="23">
                  <c:v>1.1453982775160201</c:v>
                </c:pt>
                <c:pt idx="24">
                  <c:v>0.71234075022502097</c:v>
                </c:pt>
                <c:pt idx="25">
                  <c:v>0.74615587336003997</c:v>
                </c:pt>
                <c:pt idx="26">
                  <c:v>1.1257495356807701</c:v>
                </c:pt>
                <c:pt idx="27">
                  <c:v>1.15014769186914</c:v>
                </c:pt>
                <c:pt idx="28">
                  <c:v>0.50501051059479496</c:v>
                </c:pt>
                <c:pt idx="29">
                  <c:v>0.46433181675749502</c:v>
                </c:pt>
                <c:pt idx="30">
                  <c:v>0.83472030365042404</c:v>
                </c:pt>
                <c:pt idx="31">
                  <c:v>0.61334381926873105</c:v>
                </c:pt>
                <c:pt idx="32">
                  <c:v>0.655572441117791</c:v>
                </c:pt>
                <c:pt idx="33">
                  <c:v>0.53511027071805894</c:v>
                </c:pt>
                <c:pt idx="34">
                  <c:v>0.66064012042131104</c:v>
                </c:pt>
                <c:pt idx="35">
                  <c:v>0.585667629270195</c:v>
                </c:pt>
                <c:pt idx="36">
                  <c:v>0.90128388715172303</c:v>
                </c:pt>
                <c:pt idx="37">
                  <c:v>0.85308805717590797</c:v>
                </c:pt>
                <c:pt idx="38">
                  <c:v>1.2673464254167199</c:v>
                </c:pt>
                <c:pt idx="39">
                  <c:v>0.66220074498107595</c:v>
                </c:pt>
                <c:pt idx="40">
                  <c:v>0.73979811690845898</c:v>
                </c:pt>
                <c:pt idx="41">
                  <c:v>1.27119023268776</c:v>
                </c:pt>
                <c:pt idx="42">
                  <c:v>0.94919648846010196</c:v>
                </c:pt>
                <c:pt idx="43">
                  <c:v>0.779291298852821</c:v>
                </c:pt>
                <c:pt idx="44">
                  <c:v>0.75541740205566899</c:v>
                </c:pt>
                <c:pt idx="45">
                  <c:v>0.61817585378126105</c:v>
                </c:pt>
                <c:pt idx="46">
                  <c:v>0.68374018250368696</c:v>
                </c:pt>
                <c:pt idx="47">
                  <c:v>0</c:v>
                </c:pt>
                <c:pt idx="48">
                  <c:v>0.56602859786054904</c:v>
                </c:pt>
                <c:pt idx="49">
                  <c:v>0.63847465571639705</c:v>
                </c:pt>
                <c:pt idx="50">
                  <c:v>0.38129369984645101</c:v>
                </c:pt>
                <c:pt idx="51">
                  <c:v>0.40821242524067203</c:v>
                </c:pt>
                <c:pt idx="52">
                  <c:v>0.36656669139041198</c:v>
                </c:pt>
                <c:pt idx="53">
                  <c:v>0.33989938746381398</c:v>
                </c:pt>
                <c:pt idx="54">
                  <c:v>0.65763536142260703</c:v>
                </c:pt>
                <c:pt idx="55">
                  <c:v>0.45416352217336597</c:v>
                </c:pt>
                <c:pt idx="56">
                  <c:v>0.52011234615692303</c:v>
                </c:pt>
                <c:pt idx="57">
                  <c:v>0.56640743095528501</c:v>
                </c:pt>
                <c:pt idx="58">
                  <c:v>0.75955279819339605</c:v>
                </c:pt>
                <c:pt idx="59">
                  <c:v>0.59251058957649305</c:v>
                </c:pt>
                <c:pt idx="60">
                  <c:v>0.60861964888942599</c:v>
                </c:pt>
                <c:pt idx="61">
                  <c:v>0.694246470245522</c:v>
                </c:pt>
                <c:pt idx="62">
                  <c:v>0.73658237864570997</c:v>
                </c:pt>
                <c:pt idx="63">
                  <c:v>0.673979562166519</c:v>
                </c:pt>
                <c:pt idx="64">
                  <c:v>0.71136868221054095</c:v>
                </c:pt>
                <c:pt idx="65">
                  <c:v>0.83783558474598097</c:v>
                </c:pt>
                <c:pt idx="66">
                  <c:v>0.74951522426861095</c:v>
                </c:pt>
                <c:pt idx="67">
                  <c:v>0.74253344194146498</c:v>
                </c:pt>
                <c:pt idx="68">
                  <c:v>0.87000488321026703</c:v>
                </c:pt>
                <c:pt idx="69">
                  <c:v>0.94431522649921695</c:v>
                </c:pt>
                <c:pt idx="70">
                  <c:v>1.00771876404592</c:v>
                </c:pt>
                <c:pt idx="71">
                  <c:v>1.05282383592105</c:v>
                </c:pt>
                <c:pt idx="72">
                  <c:v>1.1794228216256299</c:v>
                </c:pt>
                <c:pt idx="73">
                  <c:v>1.0733507825424999</c:v>
                </c:pt>
                <c:pt idx="74">
                  <c:v>3.8363109802544302</c:v>
                </c:pt>
                <c:pt idx="75">
                  <c:v>3.5970798743026502</c:v>
                </c:pt>
                <c:pt idx="76">
                  <c:v>4.5914119967492102</c:v>
                </c:pt>
                <c:pt idx="77">
                  <c:v>5.3024700157064402</c:v>
                </c:pt>
                <c:pt idx="78">
                  <c:v>4.1597545698367497</c:v>
                </c:pt>
                <c:pt idx="79">
                  <c:v>4.8541529809897801</c:v>
                </c:pt>
                <c:pt idx="80">
                  <c:v>5.9457093096174498</c:v>
                </c:pt>
                <c:pt idx="81">
                  <c:v>5.27295909219895</c:v>
                </c:pt>
                <c:pt idx="82">
                  <c:v>6.71790207252951</c:v>
                </c:pt>
                <c:pt idx="83">
                  <c:v>4.3645864162198</c:v>
                </c:pt>
                <c:pt idx="84">
                  <c:v>3.19636097785328</c:v>
                </c:pt>
                <c:pt idx="85">
                  <c:v>3.5413725024303102</c:v>
                </c:pt>
                <c:pt idx="86">
                  <c:v>3.1000984735460002</c:v>
                </c:pt>
                <c:pt idx="87">
                  <c:v>2.1849497855496698</c:v>
                </c:pt>
                <c:pt idx="88">
                  <c:v>2.5903172871564202</c:v>
                </c:pt>
                <c:pt idx="89">
                  <c:v>3.1383408114590199</c:v>
                </c:pt>
                <c:pt idx="90">
                  <c:v>2.6839772137180402</c:v>
                </c:pt>
                <c:pt idx="91">
                  <c:v>1.9998798791560699</c:v>
                </c:pt>
                <c:pt idx="92">
                  <c:v>2.6407748471329899</c:v>
                </c:pt>
                <c:pt idx="93">
                  <c:v>3.1891195692100398</c:v>
                </c:pt>
                <c:pt idx="94">
                  <c:v>1.6161868007757301</c:v>
                </c:pt>
                <c:pt idx="95">
                  <c:v>1.3824509256995701</c:v>
                </c:pt>
                <c:pt idx="96">
                  <c:v>1.70097599060939</c:v>
                </c:pt>
                <c:pt idx="97">
                  <c:v>2.2703506476961199</c:v>
                </c:pt>
                <c:pt idx="98">
                  <c:v>2.2847175760696099</c:v>
                </c:pt>
                <c:pt idx="99">
                  <c:v>2.8240240285046601</c:v>
                </c:pt>
                <c:pt idx="100">
                  <c:v>2.71541803883188</c:v>
                </c:pt>
                <c:pt idx="101">
                  <c:v>2.5560580373416002</c:v>
                </c:pt>
                <c:pt idx="102">
                  <c:v>1.99866375864912</c:v>
                </c:pt>
                <c:pt idx="103">
                  <c:v>2.0244630295572099</c:v>
                </c:pt>
                <c:pt idx="104">
                  <c:v>1.64461571447615</c:v>
                </c:pt>
                <c:pt idx="105">
                  <c:v>1.1751864932813201</c:v>
                </c:pt>
                <c:pt idx="106">
                  <c:v>0.955181296943723</c:v>
                </c:pt>
                <c:pt idx="107">
                  <c:v>0.918744847594271</c:v>
                </c:pt>
                <c:pt idx="108">
                  <c:v>1.21646443956487</c:v>
                </c:pt>
                <c:pt idx="109">
                  <c:v>1.93229588129355</c:v>
                </c:pt>
                <c:pt idx="110">
                  <c:v>1.7856742483230399</c:v>
                </c:pt>
                <c:pt idx="111">
                  <c:v>7.9654974080191501</c:v>
                </c:pt>
                <c:pt idx="112">
                  <c:v>6.3752557962053897</c:v>
                </c:pt>
                <c:pt idx="113">
                  <c:v>5.9836426214777703</c:v>
                </c:pt>
                <c:pt idx="114">
                  <c:v>5.5103201221217697</c:v>
                </c:pt>
                <c:pt idx="115">
                  <c:v>12.691517687952899</c:v>
                </c:pt>
                <c:pt idx="116">
                  <c:v>14.8173458708049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4.7154018032007601</c:v>
                </c:pt>
                <c:pt idx="127">
                  <c:v>5.2058171858872502</c:v>
                </c:pt>
                <c:pt idx="128">
                  <c:v>4.4485159036215096</c:v>
                </c:pt>
                <c:pt idx="129">
                  <c:v>3.62444653770598</c:v>
                </c:pt>
                <c:pt idx="130">
                  <c:v>3.1290367944357098</c:v>
                </c:pt>
                <c:pt idx="131">
                  <c:v>3.5032942496011499</c:v>
                </c:pt>
                <c:pt idx="132">
                  <c:v>3.5448665373519201</c:v>
                </c:pt>
                <c:pt idx="133">
                  <c:v>2.5895856771479702</c:v>
                </c:pt>
                <c:pt idx="134">
                  <c:v>0.99805225139138298</c:v>
                </c:pt>
                <c:pt idx="135">
                  <c:v>1.0460572168468401</c:v>
                </c:pt>
                <c:pt idx="136">
                  <c:v>3.49478620462027</c:v>
                </c:pt>
                <c:pt idx="137">
                  <c:v>3.0216850697737798</c:v>
                </c:pt>
                <c:pt idx="138">
                  <c:v>2.37441002269198</c:v>
                </c:pt>
                <c:pt idx="139">
                  <c:v>3.3382738997808898</c:v>
                </c:pt>
                <c:pt idx="140">
                  <c:v>4.8645071333787104</c:v>
                </c:pt>
                <c:pt idx="141">
                  <c:v>2.9794094706588101</c:v>
                </c:pt>
                <c:pt idx="142">
                  <c:v>3.6884513229667601</c:v>
                </c:pt>
                <c:pt idx="143">
                  <c:v>4.1918190458672502</c:v>
                </c:pt>
                <c:pt idx="144">
                  <c:v>3.50989378111493</c:v>
                </c:pt>
                <c:pt idx="145">
                  <c:v>3.9373374687701399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9"/>
          <c:order val="2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globins_R0_10_beta__K.analysis_!$A$32:$EU$32</c:f>
              <c:numCache>
                <c:formatCode>General</c:formatCode>
                <c:ptCount val="151"/>
                <c:pt idx="0">
                  <c:v>3.84410915958569</c:v>
                </c:pt>
                <c:pt idx="1">
                  <c:v>2.8040332364146501</c:v>
                </c:pt>
                <c:pt idx="2">
                  <c:v>2.12178303625151</c:v>
                </c:pt>
                <c:pt idx="3">
                  <c:v>2.1576680360577201</c:v>
                </c:pt>
                <c:pt idx="4">
                  <c:v>0.74981244122006996</c:v>
                </c:pt>
                <c:pt idx="5">
                  <c:v>1.6953740034787399</c:v>
                </c:pt>
                <c:pt idx="6">
                  <c:v>2.4359565031194101</c:v>
                </c:pt>
                <c:pt idx="7">
                  <c:v>0.98174171096741303</c:v>
                </c:pt>
                <c:pt idx="8">
                  <c:v>1.3116087019106499</c:v>
                </c:pt>
                <c:pt idx="9">
                  <c:v>1.32019809583462</c:v>
                </c:pt>
                <c:pt idx="10">
                  <c:v>2.4624858374943899</c:v>
                </c:pt>
                <c:pt idx="11">
                  <c:v>2.8807489153575001</c:v>
                </c:pt>
                <c:pt idx="12">
                  <c:v>3.7868059715157001</c:v>
                </c:pt>
                <c:pt idx="13">
                  <c:v>3.6624334674820802</c:v>
                </c:pt>
                <c:pt idx="14">
                  <c:v>4.7130733529509401</c:v>
                </c:pt>
                <c:pt idx="15">
                  <c:v>5.1140134135011301</c:v>
                </c:pt>
                <c:pt idx="16">
                  <c:v>3.8528813246115901</c:v>
                </c:pt>
                <c:pt idx="17">
                  <c:v>3.9520161293103002</c:v>
                </c:pt>
                <c:pt idx="18">
                  <c:v>5.0491008992567599</c:v>
                </c:pt>
                <c:pt idx="19">
                  <c:v>4.60414549661082</c:v>
                </c:pt>
                <c:pt idx="20">
                  <c:v>3.01121569684426</c:v>
                </c:pt>
                <c:pt idx="21">
                  <c:v>2.55382520459428</c:v>
                </c:pt>
                <c:pt idx="22">
                  <c:v>3.3388483013952399</c:v>
                </c:pt>
                <c:pt idx="23">
                  <c:v>3.0342517987450002</c:v>
                </c:pt>
                <c:pt idx="24">
                  <c:v>1.76121024461022</c:v>
                </c:pt>
                <c:pt idx="25">
                  <c:v>1.1146017338690899</c:v>
                </c:pt>
                <c:pt idx="26">
                  <c:v>1.9700410086781599</c:v>
                </c:pt>
                <c:pt idx="27">
                  <c:v>2.3158372557988902</c:v>
                </c:pt>
                <c:pt idx="28">
                  <c:v>1.5931536546375</c:v>
                </c:pt>
                <c:pt idx="29">
                  <c:v>2.4523293364110099</c:v>
                </c:pt>
                <c:pt idx="30">
                  <c:v>2.8613153606621502</c:v>
                </c:pt>
                <c:pt idx="31">
                  <c:v>2.71387530301558</c:v>
                </c:pt>
                <c:pt idx="32">
                  <c:v>3.0115190230860902</c:v>
                </c:pt>
                <c:pt idx="33">
                  <c:v>2.7396617874053901</c:v>
                </c:pt>
                <c:pt idx="34">
                  <c:v>2.83410488610444</c:v>
                </c:pt>
                <c:pt idx="35">
                  <c:v>2.1434959026834499</c:v>
                </c:pt>
                <c:pt idx="36">
                  <c:v>1.9853224347798999</c:v>
                </c:pt>
                <c:pt idx="37">
                  <c:v>2.0898868965195998</c:v>
                </c:pt>
                <c:pt idx="38">
                  <c:v>2.27558614613663</c:v>
                </c:pt>
                <c:pt idx="39">
                  <c:v>2.80066976468447</c:v>
                </c:pt>
                <c:pt idx="40">
                  <c:v>3.3663170058482699</c:v>
                </c:pt>
                <c:pt idx="41">
                  <c:v>2.6867716708550899</c:v>
                </c:pt>
                <c:pt idx="42">
                  <c:v>4.0621835970724103</c:v>
                </c:pt>
                <c:pt idx="43">
                  <c:v>3.8352941143691401</c:v>
                </c:pt>
                <c:pt idx="44">
                  <c:v>3.10158021197606</c:v>
                </c:pt>
                <c:pt idx="45">
                  <c:v>2.6682443468754999</c:v>
                </c:pt>
                <c:pt idx="46">
                  <c:v>3.3569297347199898</c:v>
                </c:pt>
                <c:pt idx="47">
                  <c:v>3.8932624320337998</c:v>
                </c:pt>
                <c:pt idx="48">
                  <c:v>0</c:v>
                </c:pt>
                <c:pt idx="49">
                  <c:v>0</c:v>
                </c:pt>
                <c:pt idx="50">
                  <c:v>4.9051812314616496</c:v>
                </c:pt>
                <c:pt idx="51">
                  <c:v>3.63381609437966</c:v>
                </c:pt>
                <c:pt idx="52">
                  <c:v>4.0130114788289202</c:v>
                </c:pt>
                <c:pt idx="53">
                  <c:v>5.0640510422540101</c:v>
                </c:pt>
                <c:pt idx="54">
                  <c:v>3.19500710525941</c:v>
                </c:pt>
                <c:pt idx="55">
                  <c:v>2.66636996666927</c:v>
                </c:pt>
                <c:pt idx="56">
                  <c:v>2.9753923656068899</c:v>
                </c:pt>
                <c:pt idx="57">
                  <c:v>1.9294056546031</c:v>
                </c:pt>
                <c:pt idx="58">
                  <c:v>0.95612880213267004</c:v>
                </c:pt>
                <c:pt idx="59">
                  <c:v>1.31915339725613</c:v>
                </c:pt>
                <c:pt idx="60">
                  <c:v>1.22473574446335</c:v>
                </c:pt>
                <c:pt idx="61">
                  <c:v>0.96038872743205805</c:v>
                </c:pt>
                <c:pt idx="62">
                  <c:v>0.72647906712518395</c:v>
                </c:pt>
                <c:pt idx="63">
                  <c:v>0.95528204323013999</c:v>
                </c:pt>
                <c:pt idx="64">
                  <c:v>0.95256093392381802</c:v>
                </c:pt>
                <c:pt idx="65">
                  <c:v>1.34526874041741</c:v>
                </c:pt>
                <c:pt idx="66">
                  <c:v>0.77574400976426605</c:v>
                </c:pt>
                <c:pt idx="67">
                  <c:v>0.93880013751942004</c:v>
                </c:pt>
                <c:pt idx="68">
                  <c:v>2.3640415841303399</c:v>
                </c:pt>
                <c:pt idx="69">
                  <c:v>1.53968241112479</c:v>
                </c:pt>
                <c:pt idx="70">
                  <c:v>1.7232848920925501</c:v>
                </c:pt>
                <c:pt idx="71">
                  <c:v>1.8499216667448799</c:v>
                </c:pt>
                <c:pt idx="72">
                  <c:v>2.7346906920624399</c:v>
                </c:pt>
                <c:pt idx="73">
                  <c:v>1.9575591565258501</c:v>
                </c:pt>
                <c:pt idx="74">
                  <c:v>4.81851336082683</c:v>
                </c:pt>
                <c:pt idx="75">
                  <c:v>2.55420351701795</c:v>
                </c:pt>
                <c:pt idx="76">
                  <c:v>2.9828327690893501</c:v>
                </c:pt>
                <c:pt idx="77">
                  <c:v>4.9788268912761797</c:v>
                </c:pt>
                <c:pt idx="78">
                  <c:v>3.08088382140396</c:v>
                </c:pt>
                <c:pt idx="79">
                  <c:v>5.0396369581978</c:v>
                </c:pt>
                <c:pt idx="80">
                  <c:v>7.25994982549848</c:v>
                </c:pt>
                <c:pt idx="81">
                  <c:v>6.6136717347332796</c:v>
                </c:pt>
                <c:pt idx="82">
                  <c:v>8.2156252850557792</c:v>
                </c:pt>
                <c:pt idx="83">
                  <c:v>8.6466732156842401</c:v>
                </c:pt>
                <c:pt idx="84">
                  <c:v>6.1082382158090001</c:v>
                </c:pt>
                <c:pt idx="85">
                  <c:v>5.4780876522270701</c:v>
                </c:pt>
                <c:pt idx="86">
                  <c:v>6.8542964011334897</c:v>
                </c:pt>
                <c:pt idx="87">
                  <c:v>7.1068849547601198</c:v>
                </c:pt>
                <c:pt idx="88">
                  <c:v>5.2089761896816098</c:v>
                </c:pt>
                <c:pt idx="89">
                  <c:v>4.66876820823496</c:v>
                </c:pt>
                <c:pt idx="90">
                  <c:v>5.2830055257779502</c:v>
                </c:pt>
                <c:pt idx="91">
                  <c:v>5.2403452836392397</c:v>
                </c:pt>
                <c:pt idx="92">
                  <c:v>3.96633428901972</c:v>
                </c:pt>
                <c:pt idx="93">
                  <c:v>4.3234647748064496</c:v>
                </c:pt>
                <c:pt idx="94">
                  <c:v>3.6299023636669401</c:v>
                </c:pt>
                <c:pt idx="95">
                  <c:v>3.97807308175256</c:v>
                </c:pt>
                <c:pt idx="96">
                  <c:v>0</c:v>
                </c:pt>
                <c:pt idx="97">
                  <c:v>4.1064860813856896</c:v>
                </c:pt>
                <c:pt idx="98">
                  <c:v>4.1566094900364003</c:v>
                </c:pt>
                <c:pt idx="99">
                  <c:v>4.1939235543895901</c:v>
                </c:pt>
                <c:pt idx="100">
                  <c:v>3.4777166834939099</c:v>
                </c:pt>
                <c:pt idx="101">
                  <c:v>3.91620209800229</c:v>
                </c:pt>
                <c:pt idx="102">
                  <c:v>3.7896081515898699</c:v>
                </c:pt>
                <c:pt idx="103">
                  <c:v>3.9670746574073901</c:v>
                </c:pt>
                <c:pt idx="104">
                  <c:v>4.04181036428231</c:v>
                </c:pt>
                <c:pt idx="105">
                  <c:v>3.5890137195131402</c:v>
                </c:pt>
                <c:pt idx="106">
                  <c:v>3.3486092849897799</c:v>
                </c:pt>
                <c:pt idx="107">
                  <c:v>3.22954326544285</c:v>
                </c:pt>
                <c:pt idx="108">
                  <c:v>3.3206165913284802</c:v>
                </c:pt>
                <c:pt idx="109">
                  <c:v>2.93506310934713</c:v>
                </c:pt>
                <c:pt idx="110">
                  <c:v>2.7136562644772799</c:v>
                </c:pt>
                <c:pt idx="111">
                  <c:v>2.94671762778508</c:v>
                </c:pt>
                <c:pt idx="112">
                  <c:v>3.3288995823654899</c:v>
                </c:pt>
                <c:pt idx="113">
                  <c:v>4.3638205095180602</c:v>
                </c:pt>
                <c:pt idx="114">
                  <c:v>4.4131216436931604</c:v>
                </c:pt>
                <c:pt idx="115">
                  <c:v>3.82765192961023</c:v>
                </c:pt>
                <c:pt idx="116">
                  <c:v>4.0435943669934398</c:v>
                </c:pt>
                <c:pt idx="117">
                  <c:v>4.7083519648778802</c:v>
                </c:pt>
                <c:pt idx="118">
                  <c:v>5.0032189039461299</c:v>
                </c:pt>
                <c:pt idx="119">
                  <c:v>3.4425104592887901</c:v>
                </c:pt>
                <c:pt idx="120">
                  <c:v>0</c:v>
                </c:pt>
                <c:pt idx="121">
                  <c:v>0</c:v>
                </c:pt>
                <c:pt idx="122">
                  <c:v>2.68179580915083</c:v>
                </c:pt>
                <c:pt idx="123">
                  <c:v>3.1847448709552202</c:v>
                </c:pt>
                <c:pt idx="124">
                  <c:v>2.5515104718006998</c:v>
                </c:pt>
                <c:pt idx="125">
                  <c:v>1.5829779332177201</c:v>
                </c:pt>
                <c:pt idx="126">
                  <c:v>1.8086942387798299</c:v>
                </c:pt>
                <c:pt idx="127">
                  <c:v>2.1243239757475898</c:v>
                </c:pt>
                <c:pt idx="128">
                  <c:v>1.7905065652666401</c:v>
                </c:pt>
                <c:pt idx="129">
                  <c:v>1.21108074384609</c:v>
                </c:pt>
                <c:pt idx="130">
                  <c:v>1.67631866683822</c:v>
                </c:pt>
                <c:pt idx="131">
                  <c:v>2.1693039922745201</c:v>
                </c:pt>
                <c:pt idx="132">
                  <c:v>1.92857799385013</c:v>
                </c:pt>
                <c:pt idx="133">
                  <c:v>2.6635920426437201</c:v>
                </c:pt>
                <c:pt idx="134">
                  <c:v>2.2091868443420202</c:v>
                </c:pt>
                <c:pt idx="135">
                  <c:v>1.7170873630038701</c:v>
                </c:pt>
                <c:pt idx="136">
                  <c:v>3.5557017882250301</c:v>
                </c:pt>
                <c:pt idx="137">
                  <c:v>3.3941264697875702</c:v>
                </c:pt>
                <c:pt idx="138">
                  <c:v>2.7071217826043901</c:v>
                </c:pt>
                <c:pt idx="139">
                  <c:v>2.2997193293898102</c:v>
                </c:pt>
                <c:pt idx="140">
                  <c:v>5.9806057780133202</c:v>
                </c:pt>
                <c:pt idx="141">
                  <c:v>4.4358279392667699</c:v>
                </c:pt>
                <c:pt idx="142">
                  <c:v>3.0040578163855098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0"/>
          <c:order val="3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globins_R0_10_beta__K.analysis_!$A$33:$EU$33</c:f>
              <c:numCache>
                <c:formatCode>General</c:formatCode>
                <c:ptCount val="151"/>
                <c:pt idx="0">
                  <c:v>0</c:v>
                </c:pt>
                <c:pt idx="1">
                  <c:v>2.7369767758868599</c:v>
                </c:pt>
                <c:pt idx="2">
                  <c:v>2.8708134070326001</c:v>
                </c:pt>
                <c:pt idx="3">
                  <c:v>2.6725963793320302</c:v>
                </c:pt>
                <c:pt idx="4">
                  <c:v>3.3182989580446298</c:v>
                </c:pt>
                <c:pt idx="5">
                  <c:v>2.9250465740556399</c:v>
                </c:pt>
                <c:pt idx="6">
                  <c:v>2.33060275486848</c:v>
                </c:pt>
                <c:pt idx="7">
                  <c:v>1.9877281290437201</c:v>
                </c:pt>
                <c:pt idx="8">
                  <c:v>3.93768542779519</c:v>
                </c:pt>
                <c:pt idx="9">
                  <c:v>3.5091710448440301</c:v>
                </c:pt>
                <c:pt idx="10">
                  <c:v>1.57348366712261</c:v>
                </c:pt>
                <c:pt idx="11">
                  <c:v>3.1629942675849798</c:v>
                </c:pt>
                <c:pt idx="12">
                  <c:v>3.64874422486132</c:v>
                </c:pt>
                <c:pt idx="13">
                  <c:v>3.6896441049569</c:v>
                </c:pt>
                <c:pt idx="14">
                  <c:v>3.0853747469489599</c:v>
                </c:pt>
                <c:pt idx="15">
                  <c:v>5.2665411546687304</c:v>
                </c:pt>
                <c:pt idx="16">
                  <c:v>3.5860598584511698</c:v>
                </c:pt>
                <c:pt idx="17">
                  <c:v>3.6388556514429702</c:v>
                </c:pt>
                <c:pt idx="18">
                  <c:v>5.4855939678593497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4.1870622807958302</c:v>
                </c:pt>
                <c:pt idx="24">
                  <c:v>2.7203193456071402</c:v>
                </c:pt>
                <c:pt idx="25">
                  <c:v>3.5242381167138999</c:v>
                </c:pt>
                <c:pt idx="26">
                  <c:v>3.6587209116796702</c:v>
                </c:pt>
                <c:pt idx="27">
                  <c:v>3.34295682890669</c:v>
                </c:pt>
                <c:pt idx="28">
                  <c:v>3.4042391220476298</c:v>
                </c:pt>
                <c:pt idx="29">
                  <c:v>4.3293260483624296</c:v>
                </c:pt>
                <c:pt idx="30">
                  <c:v>3.8283002407580198</c:v>
                </c:pt>
                <c:pt idx="31">
                  <c:v>3.1005248436932602</c:v>
                </c:pt>
                <c:pt idx="32">
                  <c:v>3.8772731368018798</c:v>
                </c:pt>
                <c:pt idx="33">
                  <c:v>4.8140486742217403</c:v>
                </c:pt>
                <c:pt idx="34">
                  <c:v>3.1878052493325999</c:v>
                </c:pt>
                <c:pt idx="35">
                  <c:v>3.0455687145871799</c:v>
                </c:pt>
                <c:pt idx="36">
                  <c:v>3.16795694155602</c:v>
                </c:pt>
                <c:pt idx="37">
                  <c:v>2.7340253149251001</c:v>
                </c:pt>
                <c:pt idx="38">
                  <c:v>2.4558587221352601</c:v>
                </c:pt>
                <c:pt idx="39">
                  <c:v>3.1910519569717799</c:v>
                </c:pt>
                <c:pt idx="40">
                  <c:v>2.03879669753977</c:v>
                </c:pt>
                <c:pt idx="41">
                  <c:v>1.7698180632743401</c:v>
                </c:pt>
                <c:pt idx="42">
                  <c:v>1.7481772811735701</c:v>
                </c:pt>
                <c:pt idx="43">
                  <c:v>1.6886600836368</c:v>
                </c:pt>
                <c:pt idx="44">
                  <c:v>1.4582163908397201</c:v>
                </c:pt>
                <c:pt idx="45">
                  <c:v>2.7925482235721999</c:v>
                </c:pt>
                <c:pt idx="46">
                  <c:v>2.7650732469690902</c:v>
                </c:pt>
                <c:pt idx="47">
                  <c:v>0</c:v>
                </c:pt>
                <c:pt idx="48">
                  <c:v>0</c:v>
                </c:pt>
                <c:pt idx="49">
                  <c:v>4.8611075017482399</c:v>
                </c:pt>
                <c:pt idx="50">
                  <c:v>5.7517143559703703</c:v>
                </c:pt>
                <c:pt idx="51">
                  <c:v>5.7051760109037604</c:v>
                </c:pt>
                <c:pt idx="52">
                  <c:v>5.80649181236135</c:v>
                </c:pt>
                <c:pt idx="53">
                  <c:v>5.54901992738451</c:v>
                </c:pt>
                <c:pt idx="54">
                  <c:v>4.1475887860830296</c:v>
                </c:pt>
                <c:pt idx="55">
                  <c:v>4.3788798827369</c:v>
                </c:pt>
                <c:pt idx="56">
                  <c:v>4.1466356611128203</c:v>
                </c:pt>
                <c:pt idx="57">
                  <c:v>3.0531082043236499</c:v>
                </c:pt>
                <c:pt idx="58">
                  <c:v>2.60721670207074</c:v>
                </c:pt>
                <c:pt idx="59">
                  <c:v>2.37904178196038</c:v>
                </c:pt>
                <c:pt idx="60">
                  <c:v>2.6335581146457301</c:v>
                </c:pt>
                <c:pt idx="61">
                  <c:v>3.0374185755808498</c:v>
                </c:pt>
                <c:pt idx="62">
                  <c:v>1.86569864636623</c:v>
                </c:pt>
                <c:pt idx="63">
                  <c:v>1.8458829931180001</c:v>
                </c:pt>
                <c:pt idx="64">
                  <c:v>2.33564349714438</c:v>
                </c:pt>
                <c:pt idx="65">
                  <c:v>2.0960463124903499</c:v>
                </c:pt>
                <c:pt idx="66">
                  <c:v>1.2742556085235699</c:v>
                </c:pt>
                <c:pt idx="67">
                  <c:v>1.5239776902581701</c:v>
                </c:pt>
                <c:pt idx="68">
                  <c:v>2.25130075149904</c:v>
                </c:pt>
                <c:pt idx="69">
                  <c:v>1.6294986063409</c:v>
                </c:pt>
                <c:pt idx="70">
                  <c:v>0.98062229605561901</c:v>
                </c:pt>
                <c:pt idx="71">
                  <c:v>1.28732608491821</c:v>
                </c:pt>
                <c:pt idx="72">
                  <c:v>1.8456452508521899</c:v>
                </c:pt>
                <c:pt idx="73">
                  <c:v>1.2981752075633399</c:v>
                </c:pt>
                <c:pt idx="74">
                  <c:v>1.51864143065005</c:v>
                </c:pt>
                <c:pt idx="75">
                  <c:v>1.42765006011937</c:v>
                </c:pt>
                <c:pt idx="76">
                  <c:v>1.40896611216122</c:v>
                </c:pt>
                <c:pt idx="77">
                  <c:v>1.68888854059952</c:v>
                </c:pt>
                <c:pt idx="78">
                  <c:v>2.0656000124063998</c:v>
                </c:pt>
                <c:pt idx="79">
                  <c:v>1.7361034126217001</c:v>
                </c:pt>
                <c:pt idx="80">
                  <c:v>1.87203652909642</c:v>
                </c:pt>
                <c:pt idx="81">
                  <c:v>1.6831104339982299</c:v>
                </c:pt>
                <c:pt idx="82">
                  <c:v>1.6120546876242501</c:v>
                </c:pt>
                <c:pt idx="83">
                  <c:v>1.2904092849981099</c:v>
                </c:pt>
                <c:pt idx="84">
                  <c:v>1.1949884862298601</c:v>
                </c:pt>
                <c:pt idx="85">
                  <c:v>1.2050541915573501</c:v>
                </c:pt>
                <c:pt idx="86">
                  <c:v>1.3660350647188799</c:v>
                </c:pt>
                <c:pt idx="87">
                  <c:v>1.22050281005266</c:v>
                </c:pt>
                <c:pt idx="88">
                  <c:v>1.34287404281351</c:v>
                </c:pt>
                <c:pt idx="89">
                  <c:v>2.1066051056284198</c:v>
                </c:pt>
                <c:pt idx="90">
                  <c:v>2.22188056739349</c:v>
                </c:pt>
                <c:pt idx="91">
                  <c:v>2.13761467697138</c:v>
                </c:pt>
                <c:pt idx="92">
                  <c:v>2.2390681505512999</c:v>
                </c:pt>
                <c:pt idx="93">
                  <c:v>2.2689292543080701</c:v>
                </c:pt>
                <c:pt idx="94">
                  <c:v>2.2471646086691002</c:v>
                </c:pt>
                <c:pt idx="95">
                  <c:v>2.4694133934628399</c:v>
                </c:pt>
                <c:pt idx="96">
                  <c:v>0</c:v>
                </c:pt>
                <c:pt idx="97">
                  <c:v>2.5098479035944199</c:v>
                </c:pt>
                <c:pt idx="98">
                  <c:v>2.5461175072240998</c:v>
                </c:pt>
                <c:pt idx="99">
                  <c:v>1.9702470456947301</c:v>
                </c:pt>
                <c:pt idx="100">
                  <c:v>1.6886504191435701</c:v>
                </c:pt>
                <c:pt idx="101">
                  <c:v>1.9256458614955001</c:v>
                </c:pt>
                <c:pt idx="102">
                  <c:v>2.13108388742303</c:v>
                </c:pt>
                <c:pt idx="103">
                  <c:v>1.93896590428677</c:v>
                </c:pt>
                <c:pt idx="104">
                  <c:v>2.12836981102503</c:v>
                </c:pt>
                <c:pt idx="105">
                  <c:v>2.8455664990783598</c:v>
                </c:pt>
                <c:pt idx="106">
                  <c:v>2.8819788465890102</c:v>
                </c:pt>
                <c:pt idx="107">
                  <c:v>2.4719286789308299</c:v>
                </c:pt>
                <c:pt idx="108">
                  <c:v>2.87255564667214</c:v>
                </c:pt>
                <c:pt idx="109">
                  <c:v>3.1023835450852699</c:v>
                </c:pt>
                <c:pt idx="110">
                  <c:v>3.1721078764883699</c:v>
                </c:pt>
                <c:pt idx="111">
                  <c:v>2.9585162527828301</c:v>
                </c:pt>
                <c:pt idx="112">
                  <c:v>3.0180979014048801</c:v>
                </c:pt>
                <c:pt idx="113">
                  <c:v>3.6865551708322899</c:v>
                </c:pt>
                <c:pt idx="114">
                  <c:v>4.1110553279058903</c:v>
                </c:pt>
                <c:pt idx="115">
                  <c:v>4.1822003503712804</c:v>
                </c:pt>
                <c:pt idx="116">
                  <c:v>3.4859323970435199</c:v>
                </c:pt>
                <c:pt idx="117">
                  <c:v>5.1097801613273397</c:v>
                </c:pt>
                <c:pt idx="118">
                  <c:v>4.8402060982989701</c:v>
                </c:pt>
                <c:pt idx="119">
                  <c:v>0</c:v>
                </c:pt>
                <c:pt idx="120">
                  <c:v>0</c:v>
                </c:pt>
                <c:pt idx="121">
                  <c:v>4.4192941155301497</c:v>
                </c:pt>
                <c:pt idx="122">
                  <c:v>4.3660979170141001</c:v>
                </c:pt>
                <c:pt idx="123">
                  <c:v>6.4112826371747804</c:v>
                </c:pt>
                <c:pt idx="124">
                  <c:v>0</c:v>
                </c:pt>
                <c:pt idx="125">
                  <c:v>5.1142527521935603</c:v>
                </c:pt>
                <c:pt idx="126">
                  <c:v>3.9777243662121902</c:v>
                </c:pt>
                <c:pt idx="127">
                  <c:v>4.3403656208316299</c:v>
                </c:pt>
                <c:pt idx="128">
                  <c:v>3.4134105194466802</c:v>
                </c:pt>
                <c:pt idx="129">
                  <c:v>3.3307854694308499</c:v>
                </c:pt>
                <c:pt idx="130">
                  <c:v>2.7390066301274798</c:v>
                </c:pt>
                <c:pt idx="131">
                  <c:v>3.0738052064644901</c:v>
                </c:pt>
                <c:pt idx="132">
                  <c:v>2.4980020577790198</c:v>
                </c:pt>
                <c:pt idx="133">
                  <c:v>2.4205097714837498</c:v>
                </c:pt>
                <c:pt idx="134">
                  <c:v>2.1465512430782399</c:v>
                </c:pt>
                <c:pt idx="135">
                  <c:v>2.2469120682397299</c:v>
                </c:pt>
                <c:pt idx="136">
                  <c:v>2.40336859298792</c:v>
                </c:pt>
                <c:pt idx="137">
                  <c:v>2.08340759920236</c:v>
                </c:pt>
                <c:pt idx="138">
                  <c:v>2.23175826588131</c:v>
                </c:pt>
                <c:pt idx="139">
                  <c:v>2.10756132737753</c:v>
                </c:pt>
                <c:pt idx="140">
                  <c:v>1.89627501499514</c:v>
                </c:pt>
                <c:pt idx="141">
                  <c:v>1.74334309878972</c:v>
                </c:pt>
                <c:pt idx="142">
                  <c:v>1.9043958112150601</c:v>
                </c:pt>
                <c:pt idx="143">
                  <c:v>1.5552127521672301</c:v>
                </c:pt>
                <c:pt idx="144">
                  <c:v>1.4072815030330701</c:v>
                </c:pt>
                <c:pt idx="145">
                  <c:v>1.64097362189298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1"/>
          <c:order val="3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globins_R0_10_beta__K.analysis_!$A$34:$EU$34</c:f>
              <c:numCache>
                <c:formatCode>General</c:formatCode>
                <c:ptCount val="151"/>
                <c:pt idx="0">
                  <c:v>2.6327467415925101</c:v>
                </c:pt>
                <c:pt idx="1">
                  <c:v>2.0212600672922001</c:v>
                </c:pt>
                <c:pt idx="2">
                  <c:v>1.4397830583761599</c:v>
                </c:pt>
                <c:pt idx="3">
                  <c:v>1.4927957710020601</c:v>
                </c:pt>
                <c:pt idx="4">
                  <c:v>1.0301543756354199</c:v>
                </c:pt>
                <c:pt idx="5">
                  <c:v>1.0283499566373</c:v>
                </c:pt>
                <c:pt idx="6">
                  <c:v>1.8558604595481401</c:v>
                </c:pt>
                <c:pt idx="7">
                  <c:v>1.09382722110101</c:v>
                </c:pt>
                <c:pt idx="8">
                  <c:v>0.83610717073174801</c:v>
                </c:pt>
                <c:pt idx="9">
                  <c:v>1.0242137669350599</c:v>
                </c:pt>
                <c:pt idx="10">
                  <c:v>1.1368369747332201</c:v>
                </c:pt>
                <c:pt idx="11">
                  <c:v>0.81825221587725305</c:v>
                </c:pt>
                <c:pt idx="12">
                  <c:v>0.78414377281300296</c:v>
                </c:pt>
                <c:pt idx="13">
                  <c:v>1.00807459615915</c:v>
                </c:pt>
                <c:pt idx="14">
                  <c:v>0.82303034763673999</c:v>
                </c:pt>
                <c:pt idx="15">
                  <c:v>0.79532059583665404</c:v>
                </c:pt>
                <c:pt idx="16">
                  <c:v>0.69973178648503798</c:v>
                </c:pt>
                <c:pt idx="17">
                  <c:v>0.61531907279458198</c:v>
                </c:pt>
                <c:pt idx="18">
                  <c:v>0.67955729409265897</c:v>
                </c:pt>
                <c:pt idx="19">
                  <c:v>0.67723752225110401</c:v>
                </c:pt>
                <c:pt idx="20">
                  <c:v>0.62417722726345704</c:v>
                </c:pt>
                <c:pt idx="21">
                  <c:v>0.68625638105947595</c:v>
                </c:pt>
                <c:pt idx="22">
                  <c:v>1.1966911883481299</c:v>
                </c:pt>
                <c:pt idx="23">
                  <c:v>0.58780068676314801</c:v>
                </c:pt>
                <c:pt idx="24">
                  <c:v>0.53180361896443995</c:v>
                </c:pt>
                <c:pt idx="25">
                  <c:v>1.28758041331413</c:v>
                </c:pt>
                <c:pt idx="26">
                  <c:v>1.0064726013979</c:v>
                </c:pt>
                <c:pt idx="27">
                  <c:v>0.48958203960994401</c:v>
                </c:pt>
                <c:pt idx="28">
                  <c:v>1.0068016151955099</c:v>
                </c:pt>
                <c:pt idx="29">
                  <c:v>1.0899848097723801</c:v>
                </c:pt>
                <c:pt idx="30">
                  <c:v>0.59599462991636298</c:v>
                </c:pt>
                <c:pt idx="31">
                  <c:v>0.65376973650236103</c:v>
                </c:pt>
                <c:pt idx="32">
                  <c:v>2.7888667922542698</c:v>
                </c:pt>
                <c:pt idx="33">
                  <c:v>2.7252460397490901</c:v>
                </c:pt>
                <c:pt idx="34">
                  <c:v>0.66363114634299802</c:v>
                </c:pt>
                <c:pt idx="35">
                  <c:v>0.84007860351625296</c:v>
                </c:pt>
                <c:pt idx="36">
                  <c:v>0.91274994656036101</c:v>
                </c:pt>
                <c:pt idx="37">
                  <c:v>0.90950909400181401</c:v>
                </c:pt>
                <c:pt idx="38">
                  <c:v>0.83132838476515902</c:v>
                </c:pt>
                <c:pt idx="39">
                  <c:v>4.4918700335687403</c:v>
                </c:pt>
                <c:pt idx="40">
                  <c:v>4.1652110879514002</c:v>
                </c:pt>
                <c:pt idx="41">
                  <c:v>3.1888287475403398</c:v>
                </c:pt>
                <c:pt idx="42">
                  <c:v>4.8049017614516103</c:v>
                </c:pt>
                <c:pt idx="43">
                  <c:v>5.7500625946627899</c:v>
                </c:pt>
                <c:pt idx="44">
                  <c:v>4.9238557809149901</c:v>
                </c:pt>
                <c:pt idx="45">
                  <c:v>6.3819193544638999</c:v>
                </c:pt>
                <c:pt idx="46">
                  <c:v>0</c:v>
                </c:pt>
                <c:pt idx="47">
                  <c:v>9.2024944448015802</c:v>
                </c:pt>
                <c:pt idx="48">
                  <c:v>7.8799805062664898</c:v>
                </c:pt>
                <c:pt idx="49">
                  <c:v>9.0279053605745201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2.67042402900154</c:v>
                </c:pt>
                <c:pt idx="56">
                  <c:v>3.76389643819298</c:v>
                </c:pt>
                <c:pt idx="57">
                  <c:v>3.6230618865371902</c:v>
                </c:pt>
                <c:pt idx="58">
                  <c:v>2.3132167331212901</c:v>
                </c:pt>
                <c:pt idx="59">
                  <c:v>2.6480855097379199</c:v>
                </c:pt>
                <c:pt idx="60">
                  <c:v>2.65356788547474</c:v>
                </c:pt>
                <c:pt idx="61">
                  <c:v>1.5024198741222601</c:v>
                </c:pt>
                <c:pt idx="62">
                  <c:v>0.97904148180679595</c:v>
                </c:pt>
                <c:pt idx="63">
                  <c:v>1.3724000769425699</c:v>
                </c:pt>
                <c:pt idx="64">
                  <c:v>0.70530363440807298</c:v>
                </c:pt>
                <c:pt idx="65">
                  <c:v>0.77747249577820099</c:v>
                </c:pt>
                <c:pt idx="66">
                  <c:v>0.619832350644824</c:v>
                </c:pt>
                <c:pt idx="67">
                  <c:v>0.58637162766223905</c:v>
                </c:pt>
                <c:pt idx="68">
                  <c:v>0.578716020843274</c:v>
                </c:pt>
                <c:pt idx="69">
                  <c:v>0.62466692033710203</c:v>
                </c:pt>
                <c:pt idx="70">
                  <c:v>1.4360502905322801</c:v>
                </c:pt>
                <c:pt idx="71">
                  <c:v>1.7114948336334299</c:v>
                </c:pt>
                <c:pt idx="72">
                  <c:v>1.0998236577541101</c:v>
                </c:pt>
                <c:pt idx="73">
                  <c:v>1.9162927909943901</c:v>
                </c:pt>
                <c:pt idx="74">
                  <c:v>2.9188838988122101</c:v>
                </c:pt>
                <c:pt idx="75">
                  <c:v>2.0463980629489402</c:v>
                </c:pt>
                <c:pt idx="76">
                  <c:v>2.3487808260324501</c:v>
                </c:pt>
                <c:pt idx="77">
                  <c:v>3.24115435772852</c:v>
                </c:pt>
                <c:pt idx="78">
                  <c:v>2.2368205115765201</c:v>
                </c:pt>
                <c:pt idx="79">
                  <c:v>3.35331556171159</c:v>
                </c:pt>
                <c:pt idx="80">
                  <c:v>4.2417115155730301</c:v>
                </c:pt>
                <c:pt idx="81">
                  <c:v>4.0417375828289801</c:v>
                </c:pt>
                <c:pt idx="82">
                  <c:v>4.85843881789775</c:v>
                </c:pt>
                <c:pt idx="83">
                  <c:v>3.0539586913907701</c:v>
                </c:pt>
                <c:pt idx="84">
                  <c:v>2.42406726916305</c:v>
                </c:pt>
                <c:pt idx="85">
                  <c:v>3.3035387938209002</c:v>
                </c:pt>
                <c:pt idx="86">
                  <c:v>3.96890839683198</c:v>
                </c:pt>
                <c:pt idx="87">
                  <c:v>2.5637467047406299</c:v>
                </c:pt>
                <c:pt idx="88">
                  <c:v>3.1714379717404801</c:v>
                </c:pt>
                <c:pt idx="89">
                  <c:v>4.2186950788570101</c:v>
                </c:pt>
                <c:pt idx="90">
                  <c:v>3.3828499568167101</c:v>
                </c:pt>
                <c:pt idx="91">
                  <c:v>2.5043586768183701</c:v>
                </c:pt>
                <c:pt idx="92">
                  <c:v>2.5938333525209498</c:v>
                </c:pt>
                <c:pt idx="93">
                  <c:v>3.4225290190681399</c:v>
                </c:pt>
                <c:pt idx="94">
                  <c:v>2.5142999340924699</c:v>
                </c:pt>
                <c:pt idx="95">
                  <c:v>2.5391317064009402</c:v>
                </c:pt>
                <c:pt idx="96">
                  <c:v>2.0980933613491701</c:v>
                </c:pt>
                <c:pt idx="97">
                  <c:v>2.15169670900951</c:v>
                </c:pt>
                <c:pt idx="98">
                  <c:v>2.0340925904468801</c:v>
                </c:pt>
                <c:pt idx="99">
                  <c:v>2.5594464850916898</c:v>
                </c:pt>
                <c:pt idx="100">
                  <c:v>3.2256836834657401</c:v>
                </c:pt>
                <c:pt idx="101">
                  <c:v>1.9659946026833901</c:v>
                </c:pt>
                <c:pt idx="102">
                  <c:v>0.99510741477725995</c:v>
                </c:pt>
                <c:pt idx="103">
                  <c:v>2.1444515274692102</c:v>
                </c:pt>
                <c:pt idx="104">
                  <c:v>1.1663696021875001</c:v>
                </c:pt>
                <c:pt idx="105">
                  <c:v>0.64008311652674099</c:v>
                </c:pt>
                <c:pt idx="106">
                  <c:v>0.62566033197229498</c:v>
                </c:pt>
                <c:pt idx="107">
                  <c:v>0.92685578539040403</c:v>
                </c:pt>
                <c:pt idx="108">
                  <c:v>0.61613027465922598</c:v>
                </c:pt>
                <c:pt idx="109">
                  <c:v>0.58824952086041105</c:v>
                </c:pt>
                <c:pt idx="110">
                  <c:v>0.55220034617494795</c:v>
                </c:pt>
                <c:pt idx="111">
                  <c:v>0.57381356246560999</c:v>
                </c:pt>
                <c:pt idx="112">
                  <c:v>0.64475882931537898</c:v>
                </c:pt>
                <c:pt idx="113">
                  <c:v>0.72660120244593596</c:v>
                </c:pt>
                <c:pt idx="114">
                  <c:v>0.62683643206309703</c:v>
                </c:pt>
                <c:pt idx="115">
                  <c:v>0.80283595645376404</c:v>
                </c:pt>
                <c:pt idx="116">
                  <c:v>0.90396018011606505</c:v>
                </c:pt>
                <c:pt idx="117">
                  <c:v>0.76970513937177798</c:v>
                </c:pt>
                <c:pt idx="118">
                  <c:v>0.82733519829357804</c:v>
                </c:pt>
                <c:pt idx="119">
                  <c:v>0.79836538631558196</c:v>
                </c:pt>
                <c:pt idx="120">
                  <c:v>0.86583959889851503</c:v>
                </c:pt>
                <c:pt idx="121">
                  <c:v>0.78051517142238203</c:v>
                </c:pt>
                <c:pt idx="122">
                  <c:v>0.735171110466039</c:v>
                </c:pt>
                <c:pt idx="123">
                  <c:v>0.79257585546100295</c:v>
                </c:pt>
                <c:pt idx="124">
                  <c:v>0.60522973180295803</c:v>
                </c:pt>
                <c:pt idx="125">
                  <c:v>0.67549884782741199</c:v>
                </c:pt>
                <c:pt idx="126">
                  <c:v>0.78779851910731802</c:v>
                </c:pt>
                <c:pt idx="127">
                  <c:v>0.67082314855486802</c:v>
                </c:pt>
                <c:pt idx="128">
                  <c:v>0.67858600002261205</c:v>
                </c:pt>
                <c:pt idx="129">
                  <c:v>0.85843793755035802</c:v>
                </c:pt>
                <c:pt idx="130">
                  <c:v>0.90908785553275995</c:v>
                </c:pt>
                <c:pt idx="131">
                  <c:v>0.88195518068464696</c:v>
                </c:pt>
                <c:pt idx="132">
                  <c:v>1.30406129973263</c:v>
                </c:pt>
                <c:pt idx="133">
                  <c:v>2.1688484928484302</c:v>
                </c:pt>
                <c:pt idx="134">
                  <c:v>1.7741191388653701</c:v>
                </c:pt>
                <c:pt idx="135">
                  <c:v>2.6883793644315301</c:v>
                </c:pt>
                <c:pt idx="136">
                  <c:v>4.2330947575489599</c:v>
                </c:pt>
                <c:pt idx="137">
                  <c:v>3.8962568473528698</c:v>
                </c:pt>
                <c:pt idx="138">
                  <c:v>3.7055291340112602</c:v>
                </c:pt>
                <c:pt idx="139">
                  <c:v>5.23598676036399</c:v>
                </c:pt>
                <c:pt idx="140">
                  <c:v>5.6036838566566196</c:v>
                </c:pt>
                <c:pt idx="141">
                  <c:v>4.3168496799048697</c:v>
                </c:pt>
                <c:pt idx="142">
                  <c:v>4.6876158400159698</c:v>
                </c:pt>
                <c:pt idx="143">
                  <c:v>6.7771209743276701</c:v>
                </c:pt>
                <c:pt idx="144">
                  <c:v>5.2987004357632603</c:v>
                </c:pt>
                <c:pt idx="145">
                  <c:v>4.7139299360522102</c:v>
                </c:pt>
                <c:pt idx="146">
                  <c:v>7.11739867463913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2"/>
          <c:order val="3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globins_R0_10_beta__K.analysis_!$A$35:$EU$35</c:f>
              <c:numCache>
                <c:formatCode>General</c:formatCode>
                <c:ptCount val="151"/>
                <c:pt idx="0">
                  <c:v>2.7713301675111399</c:v>
                </c:pt>
                <c:pt idx="1">
                  <c:v>2.1539784178645598</c:v>
                </c:pt>
                <c:pt idx="2">
                  <c:v>1.95583673497457</c:v>
                </c:pt>
                <c:pt idx="3">
                  <c:v>2.09036586089965</c:v>
                </c:pt>
                <c:pt idx="4">
                  <c:v>1.4073017562554699</c:v>
                </c:pt>
                <c:pt idx="5">
                  <c:v>1.4746766055315399</c:v>
                </c:pt>
                <c:pt idx="6">
                  <c:v>2.0529376877181398</c:v>
                </c:pt>
                <c:pt idx="7">
                  <c:v>1.72866048324484</c:v>
                </c:pt>
                <c:pt idx="8">
                  <c:v>1.47465322484634</c:v>
                </c:pt>
                <c:pt idx="9">
                  <c:v>1.5690882743424199</c:v>
                </c:pt>
                <c:pt idx="10">
                  <c:v>1.49235403083762</c:v>
                </c:pt>
                <c:pt idx="11">
                  <c:v>1.86612188060989</c:v>
                </c:pt>
                <c:pt idx="12">
                  <c:v>1.8861621539709801</c:v>
                </c:pt>
                <c:pt idx="13">
                  <c:v>1.7685745678915701</c:v>
                </c:pt>
                <c:pt idx="14">
                  <c:v>1.9930205714182501</c:v>
                </c:pt>
                <c:pt idx="15">
                  <c:v>2.10069992698332</c:v>
                </c:pt>
                <c:pt idx="16">
                  <c:v>1.37347945725248</c:v>
                </c:pt>
                <c:pt idx="17">
                  <c:v>0</c:v>
                </c:pt>
                <c:pt idx="18">
                  <c:v>0</c:v>
                </c:pt>
                <c:pt idx="19">
                  <c:v>1.5593684357353199</c:v>
                </c:pt>
                <c:pt idx="20">
                  <c:v>1.29631966460301</c:v>
                </c:pt>
                <c:pt idx="21">
                  <c:v>1.24862869265146</c:v>
                </c:pt>
                <c:pt idx="22">
                  <c:v>1.54052389879782</c:v>
                </c:pt>
                <c:pt idx="23">
                  <c:v>1.07076179910646</c:v>
                </c:pt>
                <c:pt idx="24">
                  <c:v>1.1239450706657099</c:v>
                </c:pt>
                <c:pt idx="25">
                  <c:v>1.4117774377097201</c:v>
                </c:pt>
                <c:pt idx="26">
                  <c:v>1.0217971735231299</c:v>
                </c:pt>
                <c:pt idx="27">
                  <c:v>0.74722903130643503</c:v>
                </c:pt>
                <c:pt idx="28">
                  <c:v>1.1861057324163999</c:v>
                </c:pt>
                <c:pt idx="29">
                  <c:v>1.4202799918283899</c:v>
                </c:pt>
                <c:pt idx="30">
                  <c:v>0.91025321226110401</c:v>
                </c:pt>
                <c:pt idx="31">
                  <c:v>0.87173905442117094</c:v>
                </c:pt>
                <c:pt idx="32">
                  <c:v>2.9304810548396101</c:v>
                </c:pt>
                <c:pt idx="33">
                  <c:v>1.37212705639063</c:v>
                </c:pt>
                <c:pt idx="34">
                  <c:v>0.94598286955045396</c:v>
                </c:pt>
                <c:pt idx="35">
                  <c:v>1.0120057125934301</c:v>
                </c:pt>
                <c:pt idx="36">
                  <c:v>3.55411207262989</c:v>
                </c:pt>
                <c:pt idx="37">
                  <c:v>3.4109493042562198</c:v>
                </c:pt>
                <c:pt idx="38">
                  <c:v>2.5842072290159499</c:v>
                </c:pt>
                <c:pt idx="39">
                  <c:v>3.8720158781946798</c:v>
                </c:pt>
                <c:pt idx="40">
                  <c:v>4.8242403732397099</c:v>
                </c:pt>
                <c:pt idx="41">
                  <c:v>4.8476824958477804</c:v>
                </c:pt>
                <c:pt idx="42">
                  <c:v>6.0575914850008497</c:v>
                </c:pt>
                <c:pt idx="43">
                  <c:v>7.5372751077553799</c:v>
                </c:pt>
                <c:pt idx="44">
                  <c:v>5.6483557874519903</c:v>
                </c:pt>
                <c:pt idx="45">
                  <c:v>5.0515183804410002</c:v>
                </c:pt>
                <c:pt idx="46">
                  <c:v>4.8094996485224701</c:v>
                </c:pt>
                <c:pt idx="47">
                  <c:v>5.7686604196520204</c:v>
                </c:pt>
                <c:pt idx="48">
                  <c:v>4.8068325187908503</c:v>
                </c:pt>
                <c:pt idx="49">
                  <c:v>5.4038331431081401</c:v>
                </c:pt>
                <c:pt idx="50">
                  <c:v>2.5853766972196999</c:v>
                </c:pt>
                <c:pt idx="51">
                  <c:v>1.99400660847876</c:v>
                </c:pt>
                <c:pt idx="52">
                  <c:v>2.2072437111513099</c:v>
                </c:pt>
                <c:pt idx="53">
                  <c:v>2.7621758030949701</c:v>
                </c:pt>
                <c:pt idx="54">
                  <c:v>3.9633774622974101</c:v>
                </c:pt>
                <c:pt idx="55">
                  <c:v>1.8756364797054801</c:v>
                </c:pt>
                <c:pt idx="56">
                  <c:v>2.1333845145589301</c:v>
                </c:pt>
                <c:pt idx="57">
                  <c:v>2.52767603172998</c:v>
                </c:pt>
                <c:pt idx="58">
                  <c:v>1.9200983166566401</c:v>
                </c:pt>
                <c:pt idx="59">
                  <c:v>2.55057350958911</c:v>
                </c:pt>
                <c:pt idx="60">
                  <c:v>2.1714548133538201</c:v>
                </c:pt>
                <c:pt idx="61">
                  <c:v>1.61880000072729</c:v>
                </c:pt>
                <c:pt idx="62">
                  <c:v>1.43478592058993</c:v>
                </c:pt>
                <c:pt idx="63">
                  <c:v>1.4994434202926401</c:v>
                </c:pt>
                <c:pt idx="64">
                  <c:v>1.2211429231484701</c:v>
                </c:pt>
                <c:pt idx="65">
                  <c:v>1.3980086966534</c:v>
                </c:pt>
                <c:pt idx="66">
                  <c:v>1.17164786949713</c:v>
                </c:pt>
                <c:pt idx="67">
                  <c:v>1.07893005942242</c:v>
                </c:pt>
                <c:pt idx="68">
                  <c:v>1.0462691524311001</c:v>
                </c:pt>
                <c:pt idx="69">
                  <c:v>1.14270734923045</c:v>
                </c:pt>
                <c:pt idx="70">
                  <c:v>1.18546158518844</c:v>
                </c:pt>
                <c:pt idx="71">
                  <c:v>1.42168204068738</c:v>
                </c:pt>
                <c:pt idx="72">
                  <c:v>1.53966958717515</c:v>
                </c:pt>
                <c:pt idx="73">
                  <c:v>1.6327814067889099</c:v>
                </c:pt>
                <c:pt idx="74">
                  <c:v>2.34184678932492</c:v>
                </c:pt>
                <c:pt idx="75">
                  <c:v>2.2095241891828299</c:v>
                </c:pt>
                <c:pt idx="76">
                  <c:v>2.5468081609027799</c:v>
                </c:pt>
                <c:pt idx="77">
                  <c:v>2.77568466275536</c:v>
                </c:pt>
                <c:pt idx="78">
                  <c:v>2.6082490244217298</c:v>
                </c:pt>
                <c:pt idx="79">
                  <c:v>3.3939506403785402</c:v>
                </c:pt>
                <c:pt idx="80">
                  <c:v>3.1133878482523301</c:v>
                </c:pt>
                <c:pt idx="81">
                  <c:v>2.9382770772423399</c:v>
                </c:pt>
                <c:pt idx="82">
                  <c:v>3.3502985245139101</c:v>
                </c:pt>
                <c:pt idx="83">
                  <c:v>2.2184682620668301</c:v>
                </c:pt>
                <c:pt idx="84">
                  <c:v>1.8169898413883701</c:v>
                </c:pt>
                <c:pt idx="85">
                  <c:v>2.4803469448328701</c:v>
                </c:pt>
                <c:pt idx="86">
                  <c:v>2.5638699585602298</c:v>
                </c:pt>
                <c:pt idx="87">
                  <c:v>1.21238104878412</c:v>
                </c:pt>
                <c:pt idx="88">
                  <c:v>1.6271154589902801</c:v>
                </c:pt>
                <c:pt idx="89">
                  <c:v>2.26484159055796</c:v>
                </c:pt>
                <c:pt idx="90">
                  <c:v>1.6691517318464899</c:v>
                </c:pt>
                <c:pt idx="91">
                  <c:v>0.95240466671667601</c:v>
                </c:pt>
                <c:pt idx="92">
                  <c:v>1.2687563396880801</c:v>
                </c:pt>
                <c:pt idx="93">
                  <c:v>1.92540555253674</c:v>
                </c:pt>
                <c:pt idx="94">
                  <c:v>1.1380497251794699</c:v>
                </c:pt>
                <c:pt idx="95">
                  <c:v>1.0840829762084501</c:v>
                </c:pt>
                <c:pt idx="96">
                  <c:v>1.0904216302709899</c:v>
                </c:pt>
                <c:pt idx="97">
                  <c:v>1.0330198686854399</c:v>
                </c:pt>
                <c:pt idx="98">
                  <c:v>1.00219680714475</c:v>
                </c:pt>
                <c:pt idx="99">
                  <c:v>1.3227839157104999</c:v>
                </c:pt>
                <c:pt idx="100">
                  <c:v>1.7477471221930101</c:v>
                </c:pt>
                <c:pt idx="101">
                  <c:v>1.13178237880924</c:v>
                </c:pt>
                <c:pt idx="102">
                  <c:v>0.72605821282317495</c:v>
                </c:pt>
                <c:pt idx="103">
                  <c:v>1.3068024553681601</c:v>
                </c:pt>
                <c:pt idx="104">
                  <c:v>0.74374962707723902</c:v>
                </c:pt>
                <c:pt idx="105">
                  <c:v>0.50772182870051197</c:v>
                </c:pt>
                <c:pt idx="106">
                  <c:v>0.50614404118733503</c:v>
                </c:pt>
                <c:pt idx="107">
                  <c:v>0.58831929378160397</c:v>
                </c:pt>
                <c:pt idx="108">
                  <c:v>0.41130377132275803</c:v>
                </c:pt>
                <c:pt idx="109">
                  <c:v>0.51237782211452199</c:v>
                </c:pt>
                <c:pt idx="110">
                  <c:v>0.45064621248429099</c:v>
                </c:pt>
                <c:pt idx="111">
                  <c:v>0.263130607705792</c:v>
                </c:pt>
                <c:pt idx="112">
                  <c:v>0.30472789109272702</c:v>
                </c:pt>
                <c:pt idx="113">
                  <c:v>0.67095021957647105</c:v>
                </c:pt>
                <c:pt idx="114">
                  <c:v>0.92415681951870798</c:v>
                </c:pt>
                <c:pt idx="115">
                  <c:v>1.43284724163749</c:v>
                </c:pt>
                <c:pt idx="116">
                  <c:v>1.4160539684530999</c:v>
                </c:pt>
                <c:pt idx="117">
                  <c:v>1.79468539605193</c:v>
                </c:pt>
                <c:pt idx="118">
                  <c:v>2.02153344156631</c:v>
                </c:pt>
                <c:pt idx="119">
                  <c:v>1.7632571184252099</c:v>
                </c:pt>
                <c:pt idx="120">
                  <c:v>2.3413074569294601</c:v>
                </c:pt>
                <c:pt idx="121">
                  <c:v>1.82443285700133</c:v>
                </c:pt>
                <c:pt idx="122">
                  <c:v>1.4448143668768001</c:v>
                </c:pt>
                <c:pt idx="123">
                  <c:v>1.92639166270055</c:v>
                </c:pt>
                <c:pt idx="124">
                  <c:v>1.1159401181752899</c:v>
                </c:pt>
                <c:pt idx="125">
                  <c:v>0.94130632886118104</c:v>
                </c:pt>
                <c:pt idx="126">
                  <c:v>1.5861236629184901</c:v>
                </c:pt>
                <c:pt idx="127">
                  <c:v>0.90066044803851597</c:v>
                </c:pt>
                <c:pt idx="128">
                  <c:v>0.54147092574332101</c:v>
                </c:pt>
                <c:pt idx="129">
                  <c:v>1.03111661925512</c:v>
                </c:pt>
                <c:pt idx="130">
                  <c:v>1.05575994740706</c:v>
                </c:pt>
                <c:pt idx="131">
                  <c:v>0.61374091319359303</c:v>
                </c:pt>
                <c:pt idx="132">
                  <c:v>1.47369227654862</c:v>
                </c:pt>
                <c:pt idx="133">
                  <c:v>2.0480128509673201</c:v>
                </c:pt>
                <c:pt idx="134">
                  <c:v>1.3294139819757</c:v>
                </c:pt>
                <c:pt idx="135">
                  <c:v>1.77063793308932</c:v>
                </c:pt>
                <c:pt idx="136">
                  <c:v>3.1656073534444702</c:v>
                </c:pt>
                <c:pt idx="137">
                  <c:v>2.6050367649659298</c:v>
                </c:pt>
                <c:pt idx="138">
                  <c:v>2.3808992025838802</c:v>
                </c:pt>
                <c:pt idx="139">
                  <c:v>3.4819919397110399</c:v>
                </c:pt>
                <c:pt idx="140">
                  <c:v>3.7369104439377998</c:v>
                </c:pt>
                <c:pt idx="141">
                  <c:v>2.68518231374469</c:v>
                </c:pt>
                <c:pt idx="142">
                  <c:v>2.9995798798872699</c:v>
                </c:pt>
                <c:pt idx="143">
                  <c:v>4.5421695254292302</c:v>
                </c:pt>
                <c:pt idx="144">
                  <c:v>3.23248513632976</c:v>
                </c:pt>
                <c:pt idx="145">
                  <c:v>2.9427960055134199</c:v>
                </c:pt>
                <c:pt idx="146">
                  <c:v>4.6737134040222603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3"/>
          <c:order val="3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globins_R0_10_beta__K.analysis_!$A$36:$EU$36</c:f>
              <c:numCache>
                <c:formatCode>General</c:formatCode>
                <c:ptCount val="151"/>
                <c:pt idx="0">
                  <c:v>2.4411721504819401</c:v>
                </c:pt>
                <c:pt idx="1">
                  <c:v>1.9367403888266099</c:v>
                </c:pt>
                <c:pt idx="2">
                  <c:v>1.6077233491287599</c:v>
                </c:pt>
                <c:pt idx="3">
                  <c:v>1.7273629387532099</c:v>
                </c:pt>
                <c:pt idx="4">
                  <c:v>1.2560460272374201</c:v>
                </c:pt>
                <c:pt idx="5">
                  <c:v>1.2087481178761801</c:v>
                </c:pt>
                <c:pt idx="6">
                  <c:v>2.02056601214777</c:v>
                </c:pt>
                <c:pt idx="7">
                  <c:v>1.6321623778287599</c:v>
                </c:pt>
                <c:pt idx="8">
                  <c:v>1.7619015463191201</c:v>
                </c:pt>
                <c:pt idx="9">
                  <c:v>1.8790874018322801</c:v>
                </c:pt>
                <c:pt idx="10">
                  <c:v>2.0638921285656799</c:v>
                </c:pt>
                <c:pt idx="11">
                  <c:v>2.8450589058041298</c:v>
                </c:pt>
                <c:pt idx="12">
                  <c:v>3.0520703404765799</c:v>
                </c:pt>
                <c:pt idx="13">
                  <c:v>2.54167912808051</c:v>
                </c:pt>
                <c:pt idx="14">
                  <c:v>2.6394685318182298</c:v>
                </c:pt>
                <c:pt idx="15">
                  <c:v>3.1109638672044801</c:v>
                </c:pt>
                <c:pt idx="16">
                  <c:v>2.0626752089690301</c:v>
                </c:pt>
                <c:pt idx="17">
                  <c:v>0</c:v>
                </c:pt>
                <c:pt idx="18">
                  <c:v>0</c:v>
                </c:pt>
                <c:pt idx="19">
                  <c:v>2.7230157917611302</c:v>
                </c:pt>
                <c:pt idx="20">
                  <c:v>1.8461076861663599</c:v>
                </c:pt>
                <c:pt idx="21">
                  <c:v>1.5383017601939699</c:v>
                </c:pt>
                <c:pt idx="22">
                  <c:v>2.2199469943746402</c:v>
                </c:pt>
                <c:pt idx="23">
                  <c:v>1.4990814559360801</c:v>
                </c:pt>
                <c:pt idx="24">
                  <c:v>1.36370125387962</c:v>
                </c:pt>
                <c:pt idx="25">
                  <c:v>1.6821897318763399</c:v>
                </c:pt>
                <c:pt idx="26">
                  <c:v>1.35652690657925</c:v>
                </c:pt>
                <c:pt idx="27">
                  <c:v>1.00087527367245</c:v>
                </c:pt>
                <c:pt idx="28">
                  <c:v>1.1244771619387</c:v>
                </c:pt>
                <c:pt idx="29">
                  <c:v>1.2497356089189999</c:v>
                </c:pt>
                <c:pt idx="30">
                  <c:v>0.86638101488567798</c:v>
                </c:pt>
                <c:pt idx="31">
                  <c:v>0.87178598922926198</c:v>
                </c:pt>
                <c:pt idx="32">
                  <c:v>2.5073901483327701</c:v>
                </c:pt>
                <c:pt idx="33">
                  <c:v>0.96006592288053205</c:v>
                </c:pt>
                <c:pt idx="34">
                  <c:v>0.79599994018762399</c:v>
                </c:pt>
                <c:pt idx="35">
                  <c:v>0.81233883546545604</c:v>
                </c:pt>
                <c:pt idx="36">
                  <c:v>3.12492950442756</c:v>
                </c:pt>
                <c:pt idx="37">
                  <c:v>3.0629248144210202</c:v>
                </c:pt>
                <c:pt idx="38">
                  <c:v>2.39112937971688</c:v>
                </c:pt>
                <c:pt idx="39">
                  <c:v>3.8742420117754102</c:v>
                </c:pt>
                <c:pt idx="40">
                  <c:v>5.0792138159045104</c:v>
                </c:pt>
                <c:pt idx="41">
                  <c:v>4.9801455566041097</c:v>
                </c:pt>
                <c:pt idx="42">
                  <c:v>6.3923608570850501</c:v>
                </c:pt>
                <c:pt idx="43">
                  <c:v>8.0519193232493205</c:v>
                </c:pt>
                <c:pt idx="44">
                  <c:v>5.9465034544082602</c:v>
                </c:pt>
                <c:pt idx="45">
                  <c:v>5.2077042623549596</c:v>
                </c:pt>
                <c:pt idx="46">
                  <c:v>4.9417360953232903</c:v>
                </c:pt>
                <c:pt idx="47">
                  <c:v>5.9498202430425797</c:v>
                </c:pt>
                <c:pt idx="48">
                  <c:v>4.6294625847150597</c:v>
                </c:pt>
                <c:pt idx="49">
                  <c:v>4.8946686188066897</c:v>
                </c:pt>
                <c:pt idx="50">
                  <c:v>2.4428498771268701</c:v>
                </c:pt>
                <c:pt idx="51">
                  <c:v>1.6900977900697201</c:v>
                </c:pt>
                <c:pt idx="52">
                  <c:v>2.0001359727250199</c:v>
                </c:pt>
                <c:pt idx="53">
                  <c:v>2.70976740302453</c:v>
                </c:pt>
                <c:pt idx="54">
                  <c:v>3.7723797240467101</c:v>
                </c:pt>
                <c:pt idx="55">
                  <c:v>2.0003744577345999</c:v>
                </c:pt>
                <c:pt idx="56">
                  <c:v>2.1096372830669901</c:v>
                </c:pt>
                <c:pt idx="57">
                  <c:v>2.5188639695239399</c:v>
                </c:pt>
                <c:pt idx="58">
                  <c:v>2.30855712042439</c:v>
                </c:pt>
                <c:pt idx="59">
                  <c:v>2.41001534088119</c:v>
                </c:pt>
                <c:pt idx="60">
                  <c:v>2.3542333455964002</c:v>
                </c:pt>
                <c:pt idx="61">
                  <c:v>1.84694920958419</c:v>
                </c:pt>
                <c:pt idx="62">
                  <c:v>1.5619126642121499</c:v>
                </c:pt>
                <c:pt idx="63">
                  <c:v>1.6230357229374099</c:v>
                </c:pt>
                <c:pt idx="64">
                  <c:v>1.28921237347283</c:v>
                </c:pt>
                <c:pt idx="65">
                  <c:v>1.3194345173786499</c:v>
                </c:pt>
                <c:pt idx="66">
                  <c:v>1.06643001149091</c:v>
                </c:pt>
                <c:pt idx="67">
                  <c:v>1.0393179404164199</c:v>
                </c:pt>
                <c:pt idx="68">
                  <c:v>1.2964336408814301</c:v>
                </c:pt>
                <c:pt idx="69">
                  <c:v>1.1074749591328401</c:v>
                </c:pt>
                <c:pt idx="70">
                  <c:v>1.00959612786588</c:v>
                </c:pt>
                <c:pt idx="71">
                  <c:v>1.4148602884580499</c:v>
                </c:pt>
                <c:pt idx="72">
                  <c:v>1.98515926052134</c:v>
                </c:pt>
                <c:pt idx="73">
                  <c:v>2.1275582487469902</c:v>
                </c:pt>
                <c:pt idx="74">
                  <c:v>3.2108953230397299</c:v>
                </c:pt>
                <c:pt idx="75">
                  <c:v>2.43262779410875</c:v>
                </c:pt>
                <c:pt idx="76">
                  <c:v>3.01390040749726</c:v>
                </c:pt>
                <c:pt idx="77">
                  <c:v>3.9256015885846098</c:v>
                </c:pt>
                <c:pt idx="78">
                  <c:v>2.6543147031615502</c:v>
                </c:pt>
                <c:pt idx="79">
                  <c:v>3.7541277932100798</c:v>
                </c:pt>
                <c:pt idx="80">
                  <c:v>4.8237933851388597</c:v>
                </c:pt>
                <c:pt idx="81">
                  <c:v>4.1424521683773099</c:v>
                </c:pt>
                <c:pt idx="82">
                  <c:v>4.5443393309618196</c:v>
                </c:pt>
                <c:pt idx="83">
                  <c:v>3.6405400164519999</c:v>
                </c:pt>
                <c:pt idx="84">
                  <c:v>2.7666434136104501</c:v>
                </c:pt>
                <c:pt idx="85">
                  <c:v>3.2946334589007198</c:v>
                </c:pt>
                <c:pt idx="86">
                  <c:v>3.8629486806378299</c:v>
                </c:pt>
                <c:pt idx="87">
                  <c:v>2.2386646462520501</c:v>
                </c:pt>
                <c:pt idx="88">
                  <c:v>2.3401819530244499</c:v>
                </c:pt>
                <c:pt idx="89">
                  <c:v>2.5794639566625701</c:v>
                </c:pt>
                <c:pt idx="90">
                  <c:v>1.9162139194756</c:v>
                </c:pt>
                <c:pt idx="91">
                  <c:v>0.78052645974788104</c:v>
                </c:pt>
                <c:pt idx="92">
                  <c:v>1.3099486828209801</c:v>
                </c:pt>
                <c:pt idx="93">
                  <c:v>2.1117223090688801</c:v>
                </c:pt>
                <c:pt idx="94">
                  <c:v>1.2564701204640201</c:v>
                </c:pt>
                <c:pt idx="95">
                  <c:v>0.97516065251975903</c:v>
                </c:pt>
                <c:pt idx="96">
                  <c:v>1.04876427285684</c:v>
                </c:pt>
                <c:pt idx="97">
                  <c:v>0.98035340085720102</c:v>
                </c:pt>
                <c:pt idx="98">
                  <c:v>1.15474722001694</c:v>
                </c:pt>
                <c:pt idx="99">
                  <c:v>1.5362906394603599</c:v>
                </c:pt>
                <c:pt idx="100">
                  <c:v>1.8351571315725801</c:v>
                </c:pt>
                <c:pt idx="101">
                  <c:v>1.2029937671247899</c:v>
                </c:pt>
                <c:pt idx="102">
                  <c:v>0.80537458122868399</c:v>
                </c:pt>
                <c:pt idx="103">
                  <c:v>1.2429158420140101</c:v>
                </c:pt>
                <c:pt idx="104">
                  <c:v>0.78295306565089395</c:v>
                </c:pt>
                <c:pt idx="105">
                  <c:v>0.57828173980473696</c:v>
                </c:pt>
                <c:pt idx="106">
                  <c:v>0.54094427278650903</c:v>
                </c:pt>
                <c:pt idx="107">
                  <c:v>0.58241741320484197</c:v>
                </c:pt>
                <c:pt idx="108">
                  <c:v>0.451835355433515</c:v>
                </c:pt>
                <c:pt idx="109">
                  <c:v>0.61433908435560103</c:v>
                </c:pt>
                <c:pt idx="110">
                  <c:v>0.53337284775069405</c:v>
                </c:pt>
                <c:pt idx="111">
                  <c:v>0.422634731599561</c:v>
                </c:pt>
                <c:pt idx="112">
                  <c:v>0.44343198649886101</c:v>
                </c:pt>
                <c:pt idx="113">
                  <c:v>1.1911107276875701</c:v>
                </c:pt>
                <c:pt idx="114">
                  <c:v>1.81238602248522</c:v>
                </c:pt>
                <c:pt idx="115">
                  <c:v>2.2900182363939101</c:v>
                </c:pt>
                <c:pt idx="116">
                  <c:v>2.4351897840161301</c:v>
                </c:pt>
                <c:pt idx="117">
                  <c:v>3.31528013939004</c:v>
                </c:pt>
                <c:pt idx="118">
                  <c:v>3.5913485162443002</c:v>
                </c:pt>
                <c:pt idx="119">
                  <c:v>2.8426426924831598</c:v>
                </c:pt>
                <c:pt idx="120">
                  <c:v>3.7983298660060401</c:v>
                </c:pt>
                <c:pt idx="121">
                  <c:v>2.80343518562242</c:v>
                </c:pt>
                <c:pt idx="122">
                  <c:v>2.15461091219492</c:v>
                </c:pt>
                <c:pt idx="123">
                  <c:v>3.1680628145419099</c:v>
                </c:pt>
                <c:pt idx="124">
                  <c:v>1.88854408192487</c:v>
                </c:pt>
                <c:pt idx="125">
                  <c:v>1.4166490611140199</c:v>
                </c:pt>
                <c:pt idx="126">
                  <c:v>2.1221653275364498</c:v>
                </c:pt>
                <c:pt idx="127">
                  <c:v>1.29629497830805</c:v>
                </c:pt>
                <c:pt idx="128">
                  <c:v>0.54122491292595998</c:v>
                </c:pt>
                <c:pt idx="129">
                  <c:v>0.904309355214023</c:v>
                </c:pt>
                <c:pt idx="130">
                  <c:v>1.01000509827834</c:v>
                </c:pt>
                <c:pt idx="131">
                  <c:v>0.54043791331476498</c:v>
                </c:pt>
                <c:pt idx="132">
                  <c:v>1.0627450423665199</c:v>
                </c:pt>
                <c:pt idx="133">
                  <c:v>1.8029335223251699</c:v>
                </c:pt>
                <c:pt idx="134">
                  <c:v>1.19817312106658</c:v>
                </c:pt>
                <c:pt idx="135">
                  <c:v>1.51854059226803</c:v>
                </c:pt>
                <c:pt idx="136">
                  <c:v>2.6912969660053001</c:v>
                </c:pt>
                <c:pt idx="137">
                  <c:v>2.4577339720025999</c:v>
                </c:pt>
                <c:pt idx="138">
                  <c:v>2.5736630516397399</c:v>
                </c:pt>
                <c:pt idx="139">
                  <c:v>3.8067944815995198</c:v>
                </c:pt>
                <c:pt idx="140">
                  <c:v>4.43027976157064</c:v>
                </c:pt>
                <c:pt idx="141">
                  <c:v>3.1023294685275302</c:v>
                </c:pt>
                <c:pt idx="142">
                  <c:v>3.3991586351684</c:v>
                </c:pt>
                <c:pt idx="143">
                  <c:v>5.3917445912804496</c:v>
                </c:pt>
                <c:pt idx="144">
                  <c:v>3.5901898120378801</c:v>
                </c:pt>
                <c:pt idx="145">
                  <c:v>3.4294532196299201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4"/>
          <c:order val="3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globins_R0_10_beta__K.analysis_!$A$37:$EU$37</c:f>
              <c:numCache>
                <c:formatCode>General</c:formatCode>
                <c:ptCount val="151"/>
                <c:pt idx="0">
                  <c:v>4.0075668898085102</c:v>
                </c:pt>
                <c:pt idx="1">
                  <c:v>2.88643680060511</c:v>
                </c:pt>
                <c:pt idx="2">
                  <c:v>3.1115426568247</c:v>
                </c:pt>
                <c:pt idx="3">
                  <c:v>3.1245778991748998</c:v>
                </c:pt>
                <c:pt idx="4">
                  <c:v>1.6889144539771499</c:v>
                </c:pt>
                <c:pt idx="5">
                  <c:v>1.8067475384635401</c:v>
                </c:pt>
                <c:pt idx="6">
                  <c:v>2.4925947091118501</c:v>
                </c:pt>
                <c:pt idx="7">
                  <c:v>1.56478246158546</c:v>
                </c:pt>
                <c:pt idx="8">
                  <c:v>1.3423553862781501</c:v>
                </c:pt>
                <c:pt idx="9">
                  <c:v>1.53689905530573</c:v>
                </c:pt>
                <c:pt idx="10">
                  <c:v>0.93168949005299195</c:v>
                </c:pt>
                <c:pt idx="11">
                  <c:v>1.2933169629035799</c:v>
                </c:pt>
                <c:pt idx="12">
                  <c:v>1.98931907384583</c:v>
                </c:pt>
                <c:pt idx="13">
                  <c:v>1.3540011999635999</c:v>
                </c:pt>
                <c:pt idx="14">
                  <c:v>0.61849179300351298</c:v>
                </c:pt>
                <c:pt idx="15">
                  <c:v>1.3319500417938701</c:v>
                </c:pt>
                <c:pt idx="16">
                  <c:v>0.60024975975907102</c:v>
                </c:pt>
                <c:pt idx="17">
                  <c:v>0.48692399922539897</c:v>
                </c:pt>
                <c:pt idx="18">
                  <c:v>0.494867857201711</c:v>
                </c:pt>
                <c:pt idx="19">
                  <c:v>0.48815776837146002</c:v>
                </c:pt>
                <c:pt idx="20">
                  <c:v>0.53002636954952598</c:v>
                </c:pt>
                <c:pt idx="21">
                  <c:v>0.60427068684143903</c:v>
                </c:pt>
                <c:pt idx="22">
                  <c:v>0.90351796419543595</c:v>
                </c:pt>
                <c:pt idx="23">
                  <c:v>0.47117535704032498</c:v>
                </c:pt>
                <c:pt idx="24">
                  <c:v>0.47364482289441201</c:v>
                </c:pt>
                <c:pt idx="25">
                  <c:v>0.97861123728513899</c:v>
                </c:pt>
                <c:pt idx="26">
                  <c:v>0.73840515722315103</c:v>
                </c:pt>
                <c:pt idx="27">
                  <c:v>0.38839367775133199</c:v>
                </c:pt>
                <c:pt idx="28">
                  <c:v>0.83562007029505903</c:v>
                </c:pt>
                <c:pt idx="29">
                  <c:v>0.92762495630887098</c:v>
                </c:pt>
                <c:pt idx="30">
                  <c:v>0.51732607780859996</c:v>
                </c:pt>
                <c:pt idx="31">
                  <c:v>0.625160762778046</c:v>
                </c:pt>
                <c:pt idx="32">
                  <c:v>3.2253154345448301</c:v>
                </c:pt>
                <c:pt idx="33">
                  <c:v>3.3621534420572998</c:v>
                </c:pt>
                <c:pt idx="34">
                  <c:v>0.65403922924581603</c:v>
                </c:pt>
                <c:pt idx="35">
                  <c:v>0.87305063651124004</c:v>
                </c:pt>
                <c:pt idx="36">
                  <c:v>0.96829229533917105</c:v>
                </c:pt>
                <c:pt idx="37">
                  <c:v>0.99883583299515</c:v>
                </c:pt>
                <c:pt idx="38">
                  <c:v>0.86760391294205497</c:v>
                </c:pt>
                <c:pt idx="39">
                  <c:v>4.9727669605737104</c:v>
                </c:pt>
                <c:pt idx="40">
                  <c:v>4.2371059645883298</c:v>
                </c:pt>
                <c:pt idx="41">
                  <c:v>2.9870134984274301</c:v>
                </c:pt>
                <c:pt idx="42">
                  <c:v>4.7136861630398004</c:v>
                </c:pt>
                <c:pt idx="43">
                  <c:v>5.59130004437199</c:v>
                </c:pt>
                <c:pt idx="44">
                  <c:v>4.9400487618523297</c:v>
                </c:pt>
                <c:pt idx="45">
                  <c:v>6.9374082445980996</c:v>
                </c:pt>
                <c:pt idx="46">
                  <c:v>0</c:v>
                </c:pt>
                <c:pt idx="47">
                  <c:v>10.153964257242601</c:v>
                </c:pt>
                <c:pt idx="48">
                  <c:v>8.1167647646805392</c:v>
                </c:pt>
                <c:pt idx="49">
                  <c:v>10.557597180438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2.2853160506622601</c:v>
                </c:pt>
                <c:pt idx="56">
                  <c:v>3.2085532404839401</c:v>
                </c:pt>
                <c:pt idx="57">
                  <c:v>3.1185958809334098</c:v>
                </c:pt>
                <c:pt idx="58">
                  <c:v>1.78326076281566</c:v>
                </c:pt>
                <c:pt idx="59">
                  <c:v>2.2041658219218698</c:v>
                </c:pt>
                <c:pt idx="60">
                  <c:v>2.2971063894888499</c:v>
                </c:pt>
                <c:pt idx="61">
                  <c:v>1.17422397661216</c:v>
                </c:pt>
                <c:pt idx="62">
                  <c:v>0.88912540660676098</c:v>
                </c:pt>
                <c:pt idx="63">
                  <c:v>1.25006838429863</c:v>
                </c:pt>
                <c:pt idx="64">
                  <c:v>0.65726871499561701</c:v>
                </c:pt>
                <c:pt idx="65">
                  <c:v>0.728255248829909</c:v>
                </c:pt>
                <c:pt idx="66">
                  <c:v>0.59002607813994101</c:v>
                </c:pt>
                <c:pt idx="67">
                  <c:v>0.55590148345701096</c:v>
                </c:pt>
                <c:pt idx="68">
                  <c:v>0.48056537145559602</c:v>
                </c:pt>
                <c:pt idx="69">
                  <c:v>0.56607205157288099</c:v>
                </c:pt>
                <c:pt idx="70">
                  <c:v>1.0241469979284199</c:v>
                </c:pt>
                <c:pt idx="71">
                  <c:v>1.23999113939456</c:v>
                </c:pt>
                <c:pt idx="72">
                  <c:v>0.98714553450947395</c:v>
                </c:pt>
                <c:pt idx="73">
                  <c:v>1.6645288784590599</c:v>
                </c:pt>
                <c:pt idx="74">
                  <c:v>2.3302363712310199</c:v>
                </c:pt>
                <c:pt idx="75">
                  <c:v>1.78059007633578</c:v>
                </c:pt>
                <c:pt idx="76">
                  <c:v>2.1264241635644798</c:v>
                </c:pt>
                <c:pt idx="77">
                  <c:v>2.76606621680089</c:v>
                </c:pt>
                <c:pt idx="78">
                  <c:v>2.9648388090137101</c:v>
                </c:pt>
                <c:pt idx="79">
                  <c:v>3.8102286503583001</c:v>
                </c:pt>
                <c:pt idx="80">
                  <c:v>3.4065056168561498</c:v>
                </c:pt>
                <c:pt idx="81">
                  <c:v>3.0962185120136398</c:v>
                </c:pt>
                <c:pt idx="82">
                  <c:v>3.4651841707774298</c:v>
                </c:pt>
                <c:pt idx="83">
                  <c:v>2.2352436363065702</c:v>
                </c:pt>
                <c:pt idx="84">
                  <c:v>1.7509880713504999</c:v>
                </c:pt>
                <c:pt idx="85">
                  <c:v>2.23597950099184</c:v>
                </c:pt>
                <c:pt idx="86">
                  <c:v>2.6089377055421701</c:v>
                </c:pt>
                <c:pt idx="87">
                  <c:v>1.71465913615959</c:v>
                </c:pt>
                <c:pt idx="88">
                  <c:v>2.00418838947573</c:v>
                </c:pt>
                <c:pt idx="89">
                  <c:v>2.7858016284760398</c:v>
                </c:pt>
                <c:pt idx="90">
                  <c:v>2.2766351190342502</c:v>
                </c:pt>
                <c:pt idx="91">
                  <c:v>1.8186908816323499</c:v>
                </c:pt>
                <c:pt idx="92">
                  <c:v>1.9291130036563999</c:v>
                </c:pt>
                <c:pt idx="93">
                  <c:v>3.2357254170072798</c:v>
                </c:pt>
                <c:pt idx="94">
                  <c:v>1.93465973866519</c:v>
                </c:pt>
                <c:pt idx="95">
                  <c:v>2.0702404887616002</c:v>
                </c:pt>
                <c:pt idx="96">
                  <c:v>1.77409933274876</c:v>
                </c:pt>
                <c:pt idx="97">
                  <c:v>1.81131226964049</c:v>
                </c:pt>
                <c:pt idx="98">
                  <c:v>1.6581018408557</c:v>
                </c:pt>
                <c:pt idx="99">
                  <c:v>1.9878260064867099</c:v>
                </c:pt>
                <c:pt idx="100">
                  <c:v>2.2150104110381901</c:v>
                </c:pt>
                <c:pt idx="101">
                  <c:v>1.4183111024678501</c:v>
                </c:pt>
                <c:pt idx="102">
                  <c:v>0.90314497327856802</c:v>
                </c:pt>
                <c:pt idx="103">
                  <c:v>1.44222703790914</c:v>
                </c:pt>
                <c:pt idx="104">
                  <c:v>0.85295763421698001</c:v>
                </c:pt>
                <c:pt idx="105">
                  <c:v>0.527096850759878</c:v>
                </c:pt>
                <c:pt idx="106">
                  <c:v>0.48879073895032998</c:v>
                </c:pt>
                <c:pt idx="107">
                  <c:v>0.64902111066441404</c:v>
                </c:pt>
                <c:pt idx="108">
                  <c:v>0.44003984569398202</c:v>
                </c:pt>
                <c:pt idx="109">
                  <c:v>0.39942867029885298</c:v>
                </c:pt>
                <c:pt idx="110">
                  <c:v>0.37039053637431202</c:v>
                </c:pt>
                <c:pt idx="111">
                  <c:v>0.43300721203027798</c:v>
                </c:pt>
                <c:pt idx="112">
                  <c:v>0.37702483299046502</c:v>
                </c:pt>
                <c:pt idx="113">
                  <c:v>0.77057476194034302</c:v>
                </c:pt>
                <c:pt idx="114">
                  <c:v>1.1605606969383999</c:v>
                </c:pt>
                <c:pt idx="115">
                  <c:v>2.2300509814091201</c:v>
                </c:pt>
                <c:pt idx="116">
                  <c:v>2.62903298605407</c:v>
                </c:pt>
                <c:pt idx="117">
                  <c:v>2.54846091681173</c:v>
                </c:pt>
                <c:pt idx="118">
                  <c:v>2.6947461255529399</c:v>
                </c:pt>
                <c:pt idx="119">
                  <c:v>2.7031845767235398</c:v>
                </c:pt>
                <c:pt idx="120">
                  <c:v>3.5328584180512999</c:v>
                </c:pt>
                <c:pt idx="121">
                  <c:v>2.2066010046639901</c:v>
                </c:pt>
                <c:pt idx="122">
                  <c:v>1.96381053219181</c:v>
                </c:pt>
                <c:pt idx="123">
                  <c:v>3.0283140584086299</c:v>
                </c:pt>
                <c:pt idx="124">
                  <c:v>1.7751210865483</c:v>
                </c:pt>
                <c:pt idx="125">
                  <c:v>1.1964733333895201</c:v>
                </c:pt>
                <c:pt idx="126">
                  <c:v>1.77084779080995</c:v>
                </c:pt>
                <c:pt idx="127">
                  <c:v>1.1699022917192701</c:v>
                </c:pt>
                <c:pt idx="128">
                  <c:v>0.52377517137466501</c:v>
                </c:pt>
                <c:pt idx="129">
                  <c:v>1.1852286367704901</c:v>
                </c:pt>
                <c:pt idx="130">
                  <c:v>0.99588535353169105</c:v>
                </c:pt>
                <c:pt idx="131">
                  <c:v>0.51518735028991003</c:v>
                </c:pt>
                <c:pt idx="132">
                  <c:v>1.8555222768892601</c:v>
                </c:pt>
                <c:pt idx="133">
                  <c:v>2.3993194931211801</c:v>
                </c:pt>
                <c:pt idx="134">
                  <c:v>1.2429372848759801</c:v>
                </c:pt>
                <c:pt idx="135">
                  <c:v>1.71579587121125</c:v>
                </c:pt>
                <c:pt idx="136">
                  <c:v>3.9090842228459302</c:v>
                </c:pt>
                <c:pt idx="137">
                  <c:v>2.6460733042686702</c:v>
                </c:pt>
                <c:pt idx="138">
                  <c:v>2.3143547313896402</c:v>
                </c:pt>
                <c:pt idx="139">
                  <c:v>3.2426237187046301</c:v>
                </c:pt>
                <c:pt idx="140">
                  <c:v>4.4801789430625902</c:v>
                </c:pt>
                <c:pt idx="141">
                  <c:v>3.4270607299067102</c:v>
                </c:pt>
                <c:pt idx="142">
                  <c:v>3.91380706997003</c:v>
                </c:pt>
                <c:pt idx="143">
                  <c:v>5.8314258081899002</c:v>
                </c:pt>
                <c:pt idx="144">
                  <c:v>4.3284984545616201</c:v>
                </c:pt>
                <c:pt idx="145">
                  <c:v>4.0476901894244204</c:v>
                </c:pt>
                <c:pt idx="146">
                  <c:v>6.4352919239593698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5"/>
          <c:order val="3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globins_R0_10_beta__K.analysis_!$A$38:$EU$38</c:f>
              <c:numCache>
                <c:formatCode>General</c:formatCode>
                <c:ptCount val="151"/>
                <c:pt idx="0">
                  <c:v>2.2496024898108899</c:v>
                </c:pt>
                <c:pt idx="1">
                  <c:v>1.85586903917874</c:v>
                </c:pt>
                <c:pt idx="2">
                  <c:v>0.91603232161521997</c:v>
                </c:pt>
                <c:pt idx="3">
                  <c:v>1.1650742760785699</c:v>
                </c:pt>
                <c:pt idx="4">
                  <c:v>0.89530001691587502</c:v>
                </c:pt>
                <c:pt idx="5">
                  <c:v>1.0933839388729101</c:v>
                </c:pt>
                <c:pt idx="6">
                  <c:v>2.0620439485541202</c:v>
                </c:pt>
                <c:pt idx="7">
                  <c:v>2.0708041320761499</c:v>
                </c:pt>
                <c:pt idx="8">
                  <c:v>2.7036024202103901</c:v>
                </c:pt>
                <c:pt idx="9">
                  <c:v>2.4112233730858899</c:v>
                </c:pt>
                <c:pt idx="10">
                  <c:v>2.7880935849891002</c:v>
                </c:pt>
                <c:pt idx="11">
                  <c:v>4.5043311890929401</c:v>
                </c:pt>
                <c:pt idx="12">
                  <c:v>4.3532836132719597</c:v>
                </c:pt>
                <c:pt idx="13">
                  <c:v>3.7969184252029402</c:v>
                </c:pt>
                <c:pt idx="14">
                  <c:v>4.3119675198917502</c:v>
                </c:pt>
                <c:pt idx="15">
                  <c:v>4.7881838987890797</c:v>
                </c:pt>
                <c:pt idx="16">
                  <c:v>2.7770772981462599</c:v>
                </c:pt>
                <c:pt idx="17">
                  <c:v>3.0329336053158902</c:v>
                </c:pt>
                <c:pt idx="18">
                  <c:v>3.5713185698832399</c:v>
                </c:pt>
                <c:pt idx="19">
                  <c:v>2.7732620779817099</c:v>
                </c:pt>
                <c:pt idx="20">
                  <c:v>2.16820017589556</c:v>
                </c:pt>
                <c:pt idx="21">
                  <c:v>1.6577562717622101</c:v>
                </c:pt>
                <c:pt idx="22">
                  <c:v>2.2960680623609799</c:v>
                </c:pt>
                <c:pt idx="23">
                  <c:v>1.4419820380774799</c:v>
                </c:pt>
                <c:pt idx="24">
                  <c:v>1.10860704394077</c:v>
                </c:pt>
                <c:pt idx="25">
                  <c:v>1.76366847058128</c:v>
                </c:pt>
                <c:pt idx="26">
                  <c:v>1.0658096073591901</c:v>
                </c:pt>
                <c:pt idx="27">
                  <c:v>0.66011641338231297</c:v>
                </c:pt>
                <c:pt idx="28">
                  <c:v>1.2127200644569001</c:v>
                </c:pt>
                <c:pt idx="29">
                  <c:v>1.2310307259844</c:v>
                </c:pt>
                <c:pt idx="30">
                  <c:v>0.76056601393308398</c:v>
                </c:pt>
                <c:pt idx="31">
                  <c:v>0.77914787996079404</c:v>
                </c:pt>
                <c:pt idx="32">
                  <c:v>6.2900284165099798</c:v>
                </c:pt>
                <c:pt idx="33">
                  <c:v>4.7698661405159699</c:v>
                </c:pt>
                <c:pt idx="34">
                  <c:v>0.83695342060211297</c:v>
                </c:pt>
                <c:pt idx="35">
                  <c:v>0.82598357112002196</c:v>
                </c:pt>
                <c:pt idx="36">
                  <c:v>3.5845556589155598</c:v>
                </c:pt>
                <c:pt idx="37">
                  <c:v>3.6167044241059698</c:v>
                </c:pt>
                <c:pt idx="38">
                  <c:v>2.8536136103899001</c:v>
                </c:pt>
                <c:pt idx="39">
                  <c:v>7.81036953312009</c:v>
                </c:pt>
                <c:pt idx="40">
                  <c:v>6.8865439401017499</c:v>
                </c:pt>
                <c:pt idx="41">
                  <c:v>4.9712164538060897</c:v>
                </c:pt>
                <c:pt idx="42">
                  <c:v>7.3771138584088796</c:v>
                </c:pt>
                <c:pt idx="43">
                  <c:v>9.4133402662493797</c:v>
                </c:pt>
                <c:pt idx="44">
                  <c:v>8.3492163065534104</c:v>
                </c:pt>
                <c:pt idx="45">
                  <c:v>11.2343996183935</c:v>
                </c:pt>
                <c:pt idx="46">
                  <c:v>10.677804140939999</c:v>
                </c:pt>
                <c:pt idx="47">
                  <c:v>15.686821902537799</c:v>
                </c:pt>
                <c:pt idx="48">
                  <c:v>13.445902747857099</c:v>
                </c:pt>
                <c:pt idx="49">
                  <c:v>17.836296918105901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3.7472994616355</c:v>
                </c:pt>
                <c:pt idx="56">
                  <c:v>5.3033590856283501</c:v>
                </c:pt>
                <c:pt idx="57">
                  <c:v>4.9186982773764596</c:v>
                </c:pt>
                <c:pt idx="58">
                  <c:v>3.1020385083087501</c:v>
                </c:pt>
                <c:pt idx="59">
                  <c:v>3.26333032505346</c:v>
                </c:pt>
                <c:pt idx="60">
                  <c:v>3.34993107619847</c:v>
                </c:pt>
                <c:pt idx="61">
                  <c:v>2.0638140958870199</c:v>
                </c:pt>
                <c:pt idx="62">
                  <c:v>1.5810240310208801</c:v>
                </c:pt>
                <c:pt idx="63">
                  <c:v>1.6023172349661201</c:v>
                </c:pt>
                <c:pt idx="64">
                  <c:v>1.08574636889049</c:v>
                </c:pt>
                <c:pt idx="65">
                  <c:v>1.4409491460717401</c:v>
                </c:pt>
                <c:pt idx="66">
                  <c:v>1.02173900597916</c:v>
                </c:pt>
                <c:pt idx="67">
                  <c:v>0.92053324630016997</c:v>
                </c:pt>
                <c:pt idx="68">
                  <c:v>1.6668960888773601</c:v>
                </c:pt>
                <c:pt idx="69">
                  <c:v>1.24290026568907</c:v>
                </c:pt>
                <c:pt idx="70">
                  <c:v>1.59379642640274</c:v>
                </c:pt>
                <c:pt idx="71">
                  <c:v>2.0081604458264999</c:v>
                </c:pt>
                <c:pt idx="72">
                  <c:v>2.49329341956456</c:v>
                </c:pt>
                <c:pt idx="73">
                  <c:v>2.0349655600999901</c:v>
                </c:pt>
                <c:pt idx="74">
                  <c:v>3.2494893393605202</c:v>
                </c:pt>
                <c:pt idx="75">
                  <c:v>2.6840905522070702</c:v>
                </c:pt>
                <c:pt idx="76">
                  <c:v>3.35250857348304</c:v>
                </c:pt>
                <c:pt idx="77">
                  <c:v>3.80036521169994</c:v>
                </c:pt>
                <c:pt idx="78">
                  <c:v>2.36447640867868</c:v>
                </c:pt>
                <c:pt idx="79">
                  <c:v>3.0524643040444501</c:v>
                </c:pt>
                <c:pt idx="80">
                  <c:v>4.8240640335927401</c:v>
                </c:pt>
                <c:pt idx="81">
                  <c:v>4.2447554868731396</c:v>
                </c:pt>
                <c:pt idx="82">
                  <c:v>5.2105745146258</c:v>
                </c:pt>
                <c:pt idx="83">
                  <c:v>4.0675307266174396</c:v>
                </c:pt>
                <c:pt idx="84">
                  <c:v>3.0462565161484001</c:v>
                </c:pt>
                <c:pt idx="85">
                  <c:v>3.54318823078611</c:v>
                </c:pt>
                <c:pt idx="86">
                  <c:v>4.4082729668159102</c:v>
                </c:pt>
                <c:pt idx="87">
                  <c:v>3.5620691496019301</c:v>
                </c:pt>
                <c:pt idx="88">
                  <c:v>3.60368707924138</c:v>
                </c:pt>
                <c:pt idx="89">
                  <c:v>3.5722965962853999</c:v>
                </c:pt>
                <c:pt idx="90">
                  <c:v>3.08931089574489</c:v>
                </c:pt>
                <c:pt idx="91">
                  <c:v>2.2231768757577299</c:v>
                </c:pt>
                <c:pt idx="92">
                  <c:v>2.5153775063412298</c:v>
                </c:pt>
                <c:pt idx="93">
                  <c:v>3.6288350352022301</c:v>
                </c:pt>
                <c:pt idx="94">
                  <c:v>2.3988652419516501</c:v>
                </c:pt>
                <c:pt idx="95">
                  <c:v>2.20585869105498</c:v>
                </c:pt>
                <c:pt idx="96">
                  <c:v>1.9971874916733401</c:v>
                </c:pt>
                <c:pt idx="97">
                  <c:v>2.1044638558284401</c:v>
                </c:pt>
                <c:pt idx="98">
                  <c:v>1.9764409732744801</c:v>
                </c:pt>
                <c:pt idx="99">
                  <c:v>2.04094520523519</c:v>
                </c:pt>
                <c:pt idx="100">
                  <c:v>2.3813028174980801</c:v>
                </c:pt>
                <c:pt idx="101">
                  <c:v>1.61303842991366</c:v>
                </c:pt>
                <c:pt idx="102">
                  <c:v>1.0340227219701901</c:v>
                </c:pt>
                <c:pt idx="103">
                  <c:v>1.60101989455919</c:v>
                </c:pt>
                <c:pt idx="104">
                  <c:v>1.13246107252016</c:v>
                </c:pt>
                <c:pt idx="105">
                  <c:v>0.87302261199815301</c:v>
                </c:pt>
                <c:pt idx="106">
                  <c:v>0.73400291030505205</c:v>
                </c:pt>
                <c:pt idx="107">
                  <c:v>0.79237313870376702</c:v>
                </c:pt>
                <c:pt idx="108">
                  <c:v>0.67597016198196702</c:v>
                </c:pt>
                <c:pt idx="109">
                  <c:v>0.71125908151905404</c:v>
                </c:pt>
                <c:pt idx="110">
                  <c:v>0.67307190008170503</c:v>
                </c:pt>
                <c:pt idx="111">
                  <c:v>0.90747391780896902</c:v>
                </c:pt>
                <c:pt idx="112">
                  <c:v>0.76761748917344796</c:v>
                </c:pt>
                <c:pt idx="113">
                  <c:v>1.8521434660249201</c:v>
                </c:pt>
                <c:pt idx="114">
                  <c:v>3.2589324900383301</c:v>
                </c:pt>
                <c:pt idx="115">
                  <c:v>3.1210982571364299</c:v>
                </c:pt>
                <c:pt idx="116">
                  <c:v>2.7345899920126202</c:v>
                </c:pt>
                <c:pt idx="117">
                  <c:v>4.1763855090582602</c:v>
                </c:pt>
                <c:pt idx="118">
                  <c:v>4.9603724219326901</c:v>
                </c:pt>
                <c:pt idx="119">
                  <c:v>3.7494790646797802</c:v>
                </c:pt>
                <c:pt idx="120">
                  <c:v>0</c:v>
                </c:pt>
                <c:pt idx="121">
                  <c:v>3.9896427315521601</c:v>
                </c:pt>
                <c:pt idx="122">
                  <c:v>2.9671650284622602</c:v>
                </c:pt>
                <c:pt idx="123">
                  <c:v>3.7921651917263701</c:v>
                </c:pt>
                <c:pt idx="124">
                  <c:v>3.6139915332137198</c:v>
                </c:pt>
                <c:pt idx="125">
                  <c:v>2.08223256028361</c:v>
                </c:pt>
                <c:pt idx="126">
                  <c:v>2.7785680551795999</c:v>
                </c:pt>
                <c:pt idx="127">
                  <c:v>2.5975037846625701</c:v>
                </c:pt>
                <c:pt idx="128">
                  <c:v>0.85818524386185702</c:v>
                </c:pt>
                <c:pt idx="129">
                  <c:v>0.97249015710089304</c:v>
                </c:pt>
                <c:pt idx="130">
                  <c:v>1.4935003093333099</c:v>
                </c:pt>
                <c:pt idx="131">
                  <c:v>0.64954151113125103</c:v>
                </c:pt>
                <c:pt idx="132">
                  <c:v>0.84026432322744404</c:v>
                </c:pt>
                <c:pt idx="133">
                  <c:v>1.80770943954139</c:v>
                </c:pt>
                <c:pt idx="134">
                  <c:v>1.2225881825204501</c:v>
                </c:pt>
                <c:pt idx="135">
                  <c:v>1.4146160568656101</c:v>
                </c:pt>
                <c:pt idx="136">
                  <c:v>2.8183097330145901</c:v>
                </c:pt>
                <c:pt idx="137">
                  <c:v>2.8099895100057899</c:v>
                </c:pt>
                <c:pt idx="138">
                  <c:v>2.4481522262856599</c:v>
                </c:pt>
                <c:pt idx="139">
                  <c:v>3.6201871505912901</c:v>
                </c:pt>
                <c:pt idx="140">
                  <c:v>5.0811662748040902</c:v>
                </c:pt>
                <c:pt idx="141">
                  <c:v>3.7852195028561</c:v>
                </c:pt>
                <c:pt idx="142">
                  <c:v>4.1146799682233004</c:v>
                </c:pt>
                <c:pt idx="143">
                  <c:v>5.8936562456968096</c:v>
                </c:pt>
                <c:pt idx="144">
                  <c:v>4.6378788428739899</c:v>
                </c:pt>
                <c:pt idx="145">
                  <c:v>4.4936087501207096</c:v>
                </c:pt>
                <c:pt idx="146">
                  <c:v>6.7151631120873496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6"/>
          <c:order val="3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globins_R0_10_beta__K.analysis_!$A$39:$EU$39</c:f>
              <c:numCache>
                <c:formatCode>General</c:formatCode>
                <c:ptCount val="151"/>
                <c:pt idx="0">
                  <c:v>1.96172169455026</c:v>
                </c:pt>
                <c:pt idx="1">
                  <c:v>1.8489771610885299</c:v>
                </c:pt>
                <c:pt idx="2">
                  <c:v>1.41833781345279</c:v>
                </c:pt>
                <c:pt idx="3">
                  <c:v>1.62298998842588</c:v>
                </c:pt>
                <c:pt idx="4">
                  <c:v>1.3337156103342001</c:v>
                </c:pt>
                <c:pt idx="5">
                  <c:v>1.4835518742806599</c:v>
                </c:pt>
                <c:pt idx="6">
                  <c:v>2.1720623399616201</c:v>
                </c:pt>
                <c:pt idx="7">
                  <c:v>1.9089966093639901</c:v>
                </c:pt>
                <c:pt idx="8">
                  <c:v>3.0039738960422602</c:v>
                </c:pt>
                <c:pt idx="9">
                  <c:v>2.8612460513318601</c:v>
                </c:pt>
                <c:pt idx="10">
                  <c:v>2.6391062378479901</c:v>
                </c:pt>
                <c:pt idx="11">
                  <c:v>4.1109331475813002</c:v>
                </c:pt>
                <c:pt idx="12">
                  <c:v>5.0055398891841101</c:v>
                </c:pt>
                <c:pt idx="13">
                  <c:v>3.8623248851317902</c:v>
                </c:pt>
                <c:pt idx="14">
                  <c:v>3.1004078551957099</c:v>
                </c:pt>
                <c:pt idx="15">
                  <c:v>4.2933010125378601</c:v>
                </c:pt>
                <c:pt idx="16">
                  <c:v>2.7563959869700998</c:v>
                </c:pt>
                <c:pt idx="17">
                  <c:v>0</c:v>
                </c:pt>
                <c:pt idx="18">
                  <c:v>0</c:v>
                </c:pt>
                <c:pt idx="19">
                  <c:v>3.17867417547262</c:v>
                </c:pt>
                <c:pt idx="20">
                  <c:v>3.0029371235613498</c:v>
                </c:pt>
                <c:pt idx="21">
                  <c:v>2.7758185025025699</c:v>
                </c:pt>
                <c:pt idx="22">
                  <c:v>3.51647820659745</c:v>
                </c:pt>
                <c:pt idx="23">
                  <c:v>1.9750051001697699</c:v>
                </c:pt>
                <c:pt idx="24">
                  <c:v>2.2283883304945298</c:v>
                </c:pt>
                <c:pt idx="25">
                  <c:v>3.4524501126141298</c:v>
                </c:pt>
                <c:pt idx="26">
                  <c:v>2.0460830113517199</c:v>
                </c:pt>
                <c:pt idx="27">
                  <c:v>1.1492728465700399</c:v>
                </c:pt>
                <c:pt idx="28">
                  <c:v>1.71400870279466</c:v>
                </c:pt>
                <c:pt idx="29">
                  <c:v>1.7696691939131901</c:v>
                </c:pt>
                <c:pt idx="30">
                  <c:v>0.794336838009012</c:v>
                </c:pt>
                <c:pt idx="31">
                  <c:v>0.70983036173971403</c:v>
                </c:pt>
                <c:pt idx="32">
                  <c:v>6.4333970529953604</c:v>
                </c:pt>
                <c:pt idx="33">
                  <c:v>6.2006017348686999</c:v>
                </c:pt>
                <c:pt idx="34">
                  <c:v>0.58843428858357705</c:v>
                </c:pt>
                <c:pt idx="35">
                  <c:v>0.89499362172085095</c:v>
                </c:pt>
                <c:pt idx="36">
                  <c:v>2.2508550036562598</c:v>
                </c:pt>
                <c:pt idx="37">
                  <c:v>2.3383138028726602</c:v>
                </c:pt>
                <c:pt idx="38">
                  <c:v>1.82659474196387</c:v>
                </c:pt>
                <c:pt idx="39">
                  <c:v>8.6373998522619999</c:v>
                </c:pt>
                <c:pt idx="40">
                  <c:v>6.7325950587944803</c:v>
                </c:pt>
                <c:pt idx="41">
                  <c:v>3.9920015097772201</c:v>
                </c:pt>
                <c:pt idx="42">
                  <c:v>6.9862955108997697</c:v>
                </c:pt>
                <c:pt idx="43">
                  <c:v>8.3192396973421108</c:v>
                </c:pt>
                <c:pt idx="44">
                  <c:v>8.5400606309805696</c:v>
                </c:pt>
                <c:pt idx="45">
                  <c:v>12.598160661709599</c:v>
                </c:pt>
                <c:pt idx="46">
                  <c:v>11.924794312041101</c:v>
                </c:pt>
                <c:pt idx="47">
                  <c:v>17.4146547568619</c:v>
                </c:pt>
                <c:pt idx="48">
                  <c:v>15.307679388855201</c:v>
                </c:pt>
                <c:pt idx="49">
                  <c:v>18.834626196678698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6.1111291398339302</c:v>
                </c:pt>
                <c:pt idx="56">
                  <c:v>8.5235483344252803</c:v>
                </c:pt>
                <c:pt idx="57">
                  <c:v>7.6844071869840196</c:v>
                </c:pt>
                <c:pt idx="58">
                  <c:v>5.8211489130427303</c:v>
                </c:pt>
                <c:pt idx="59">
                  <c:v>4.8001868821676403</c:v>
                </c:pt>
                <c:pt idx="60">
                  <c:v>5.6119856802787096</c:v>
                </c:pt>
                <c:pt idx="61">
                  <c:v>4.24741415470276</c:v>
                </c:pt>
                <c:pt idx="62">
                  <c:v>3.5156544222177599</c:v>
                </c:pt>
                <c:pt idx="63">
                  <c:v>3.4714897009072101</c:v>
                </c:pt>
                <c:pt idx="64">
                  <c:v>2.692687368933</c:v>
                </c:pt>
                <c:pt idx="65">
                  <c:v>2.9492959449056499</c:v>
                </c:pt>
                <c:pt idx="66">
                  <c:v>2.6937277957930101</c:v>
                </c:pt>
                <c:pt idx="67">
                  <c:v>2.7310246122068502</c:v>
                </c:pt>
                <c:pt idx="68">
                  <c:v>2.3370536413415</c:v>
                </c:pt>
                <c:pt idx="69">
                  <c:v>2.47059489771507</c:v>
                </c:pt>
                <c:pt idx="70">
                  <c:v>2.3650416365126801</c:v>
                </c:pt>
                <c:pt idx="71">
                  <c:v>2.8058026114794901</c:v>
                </c:pt>
                <c:pt idx="72">
                  <c:v>2.58058347946554</c:v>
                </c:pt>
                <c:pt idx="73">
                  <c:v>2.8537026650553501</c:v>
                </c:pt>
                <c:pt idx="74">
                  <c:v>4.0084600783020798</c:v>
                </c:pt>
                <c:pt idx="75">
                  <c:v>2.5897300673255099</c:v>
                </c:pt>
                <c:pt idx="76">
                  <c:v>2.8594710211279102</c:v>
                </c:pt>
                <c:pt idx="77">
                  <c:v>3.97264603525384</c:v>
                </c:pt>
                <c:pt idx="78">
                  <c:v>2.29962860979568</c:v>
                </c:pt>
                <c:pt idx="79">
                  <c:v>3.4713122816228101</c:v>
                </c:pt>
                <c:pt idx="80">
                  <c:v>5.2267381342702404</c:v>
                </c:pt>
                <c:pt idx="81">
                  <c:v>4.8600787149344704</c:v>
                </c:pt>
                <c:pt idx="82">
                  <c:v>5.5275634282810104</c:v>
                </c:pt>
                <c:pt idx="83">
                  <c:v>5.26580421574144</c:v>
                </c:pt>
                <c:pt idx="84">
                  <c:v>3.8500422487722901</c:v>
                </c:pt>
                <c:pt idx="85">
                  <c:v>4.04188356589568</c:v>
                </c:pt>
                <c:pt idx="86">
                  <c:v>5.0366423620089096</c:v>
                </c:pt>
                <c:pt idx="87">
                  <c:v>4.4568094729787404</c:v>
                </c:pt>
                <c:pt idx="88">
                  <c:v>3.54107948224951</c:v>
                </c:pt>
                <c:pt idx="89">
                  <c:v>2.9934228569274501</c:v>
                </c:pt>
                <c:pt idx="90">
                  <c:v>2.1794625488205401</c:v>
                </c:pt>
                <c:pt idx="91">
                  <c:v>1.8022674945053101</c:v>
                </c:pt>
                <c:pt idx="92">
                  <c:v>1.9909347922891401</c:v>
                </c:pt>
                <c:pt idx="93">
                  <c:v>3.0539566251813199</c:v>
                </c:pt>
                <c:pt idx="94">
                  <c:v>1.5419602820996701</c:v>
                </c:pt>
                <c:pt idx="95">
                  <c:v>1.4458350433179601</c:v>
                </c:pt>
                <c:pt idx="96">
                  <c:v>0</c:v>
                </c:pt>
                <c:pt idx="97">
                  <c:v>1.50865033491394</c:v>
                </c:pt>
                <c:pt idx="98">
                  <c:v>1.2518581766329</c:v>
                </c:pt>
                <c:pt idx="99">
                  <c:v>1.30808416816658</c:v>
                </c:pt>
                <c:pt idx="100">
                  <c:v>1.8087568398751299</c:v>
                </c:pt>
                <c:pt idx="101">
                  <c:v>1.28507053704464</c:v>
                </c:pt>
                <c:pt idx="102">
                  <c:v>0.81114219646458197</c:v>
                </c:pt>
                <c:pt idx="103">
                  <c:v>1.53440337928889</c:v>
                </c:pt>
                <c:pt idx="104">
                  <c:v>1.0092229301728</c:v>
                </c:pt>
                <c:pt idx="105">
                  <c:v>0.49318453746375002</c:v>
                </c:pt>
                <c:pt idx="106">
                  <c:v>0.49901581247423699</c:v>
                </c:pt>
                <c:pt idx="107">
                  <c:v>0.909115090252683</c:v>
                </c:pt>
                <c:pt idx="108">
                  <c:v>0.47969504991675599</c:v>
                </c:pt>
                <c:pt idx="109">
                  <c:v>0.46321177801397501</c:v>
                </c:pt>
                <c:pt idx="110">
                  <c:v>0.81388406144145997</c:v>
                </c:pt>
                <c:pt idx="111">
                  <c:v>1.05013874924947</c:v>
                </c:pt>
                <c:pt idx="112">
                  <c:v>0.58591258367250998</c:v>
                </c:pt>
                <c:pt idx="113">
                  <c:v>1.70287832544636</c:v>
                </c:pt>
                <c:pt idx="114">
                  <c:v>2.8643605783566599</c:v>
                </c:pt>
                <c:pt idx="115">
                  <c:v>4.6062818695303704</c:v>
                </c:pt>
                <c:pt idx="116">
                  <c:v>4.7737327912505201</c:v>
                </c:pt>
                <c:pt idx="117">
                  <c:v>5.2564890896623204</c:v>
                </c:pt>
                <c:pt idx="118">
                  <c:v>6.0030621982526</c:v>
                </c:pt>
                <c:pt idx="119">
                  <c:v>5.6330263940839798</c:v>
                </c:pt>
                <c:pt idx="120">
                  <c:v>7.34343913454597</c:v>
                </c:pt>
                <c:pt idx="121">
                  <c:v>5.2071873296263904</c:v>
                </c:pt>
                <c:pt idx="122">
                  <c:v>4.3676498635141199</c:v>
                </c:pt>
                <c:pt idx="123">
                  <c:v>6.3435898055560198</c:v>
                </c:pt>
                <c:pt idx="124">
                  <c:v>4.1528928932251201</c:v>
                </c:pt>
                <c:pt idx="125">
                  <c:v>3.2833644483011799</c:v>
                </c:pt>
                <c:pt idx="126">
                  <c:v>3.9756739852265</c:v>
                </c:pt>
                <c:pt idx="127">
                  <c:v>2.97289002553654</c:v>
                </c:pt>
                <c:pt idx="128">
                  <c:v>1.76255638623882</c:v>
                </c:pt>
                <c:pt idx="129">
                  <c:v>1.62407314649384</c:v>
                </c:pt>
                <c:pt idx="130">
                  <c:v>1.80556271244561</c:v>
                </c:pt>
                <c:pt idx="131">
                  <c:v>1.20220896988334</c:v>
                </c:pt>
                <c:pt idx="132">
                  <c:v>1.61585314169715</c:v>
                </c:pt>
                <c:pt idx="133">
                  <c:v>1.99123859247226</c:v>
                </c:pt>
                <c:pt idx="134">
                  <c:v>1.6963607235109699</c:v>
                </c:pt>
                <c:pt idx="135">
                  <c:v>2.21396921442207</c:v>
                </c:pt>
                <c:pt idx="136">
                  <c:v>3.1039773166504498</c:v>
                </c:pt>
                <c:pt idx="137">
                  <c:v>2.6095089607453898</c:v>
                </c:pt>
                <c:pt idx="138">
                  <c:v>2.4615654654140902</c:v>
                </c:pt>
                <c:pt idx="139">
                  <c:v>3.47429195694186</c:v>
                </c:pt>
                <c:pt idx="140">
                  <c:v>4.4993302456666804</c:v>
                </c:pt>
                <c:pt idx="141">
                  <c:v>3.6890397845443399</c:v>
                </c:pt>
                <c:pt idx="142">
                  <c:v>3.6775066567102401</c:v>
                </c:pt>
                <c:pt idx="143">
                  <c:v>5.2245386649471497</c:v>
                </c:pt>
                <c:pt idx="144">
                  <c:v>4.0086464815536003</c:v>
                </c:pt>
                <c:pt idx="145">
                  <c:v>3.65641335669011</c:v>
                </c:pt>
                <c:pt idx="146">
                  <c:v>5.6684208643238003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316672"/>
        <c:axId val="120318592"/>
      </c:scatterChart>
      <c:valAx>
        <c:axId val="120316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/>
                  <a:t>%</a:t>
                </a:r>
                <a:r>
                  <a:rPr lang="es-AR" sz="1800" b="0" baseline="0"/>
                  <a:t> GAPS</a:t>
                </a:r>
                <a:endParaRPr lang="es-AR" sz="1800" b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0318592"/>
        <c:crosses val="autoZero"/>
        <c:crossBetween val="midCat"/>
      </c:valAx>
      <c:valAx>
        <c:axId val="1203185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 dirty="0" err="1" smtClean="0"/>
                  <a:t>MSDi</a:t>
                </a:r>
                <a:r>
                  <a:rPr lang="es-AR" sz="1800" b="0" dirty="0" smtClean="0"/>
                  <a:t> todos los sitios todas las</a:t>
                </a:r>
                <a:r>
                  <a:rPr lang="es-AR" sz="1800" b="0" baseline="0" dirty="0" smtClean="0"/>
                  <a:t> proteínas (</a:t>
                </a:r>
                <a:r>
                  <a:rPr lang="es-AR" sz="1800" b="0" baseline="0" dirty="0" smtClean="0">
                    <a:latin typeface="Times New Roman"/>
                    <a:cs typeface="Times New Roman"/>
                  </a:rPr>
                  <a:t>Å)</a:t>
                </a:r>
                <a:endParaRPr lang="es-AR" sz="1800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0316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globins_R0_10_beta__K.analysis_!$A$40:$EU$40</c:f>
              <c:numCache>
                <c:formatCode>General</c:formatCode>
                <c:ptCount val="151"/>
                <c:pt idx="0">
                  <c:v>3.4286252932387229</c:v>
                </c:pt>
                <c:pt idx="1">
                  <c:v>2.7997934935523445</c:v>
                </c:pt>
                <c:pt idx="2">
                  <c:v>2.7216153815805657</c:v>
                </c:pt>
                <c:pt idx="3">
                  <c:v>2.824904093273537</c:v>
                </c:pt>
                <c:pt idx="4">
                  <c:v>2.1013078641997267</c:v>
                </c:pt>
                <c:pt idx="5">
                  <c:v>2.0140161724370582</c:v>
                </c:pt>
                <c:pt idx="6">
                  <c:v>2.7487758445057979</c:v>
                </c:pt>
                <c:pt idx="7">
                  <c:v>2.1472106925671359</c:v>
                </c:pt>
                <c:pt idx="8">
                  <c:v>2.1786571145839773</c:v>
                </c:pt>
                <c:pt idx="9">
                  <c:v>2.1157813444472984</c:v>
                </c:pt>
                <c:pt idx="10">
                  <c:v>2.1121207236467585</c:v>
                </c:pt>
                <c:pt idx="11">
                  <c:v>2.6491259962921334</c:v>
                </c:pt>
                <c:pt idx="12">
                  <c:v>2.7903956150284746</c:v>
                </c:pt>
                <c:pt idx="13">
                  <c:v>2.6523274701792721</c:v>
                </c:pt>
                <c:pt idx="14">
                  <c:v>2.6094317842477568</c:v>
                </c:pt>
                <c:pt idx="15">
                  <c:v>2.9933927455374527</c:v>
                </c:pt>
                <c:pt idx="16">
                  <c:v>2.2392224915531056</c:v>
                </c:pt>
                <c:pt idx="17">
                  <c:v>2.546718327345554</c:v>
                </c:pt>
                <c:pt idx="18">
                  <c:v>2.9489364525674531</c:v>
                </c:pt>
                <c:pt idx="19">
                  <c:v>2.5976686121527659</c:v>
                </c:pt>
                <c:pt idx="20">
                  <c:v>2.1589396811964607</c:v>
                </c:pt>
                <c:pt idx="21">
                  <c:v>2.1236778688833824</c:v>
                </c:pt>
                <c:pt idx="22">
                  <c:v>2.5298875318635812</c:v>
                </c:pt>
                <c:pt idx="23">
                  <c:v>1.8654496772362741</c:v>
                </c:pt>
                <c:pt idx="24">
                  <c:v>1.7364283700892786</c:v>
                </c:pt>
                <c:pt idx="25">
                  <c:v>2.3827384127664444</c:v>
                </c:pt>
                <c:pt idx="26">
                  <c:v>1.6407911950896779</c:v>
                </c:pt>
                <c:pt idx="27">
                  <c:v>1.1596131572757631</c:v>
                </c:pt>
                <c:pt idx="28">
                  <c:v>1.5392324159336854</c:v>
                </c:pt>
                <c:pt idx="29">
                  <c:v>2.0121198782382477</c:v>
                </c:pt>
                <c:pt idx="30">
                  <c:v>1.2015118638488176</c:v>
                </c:pt>
                <c:pt idx="31">
                  <c:v>1.0808560473878988</c:v>
                </c:pt>
                <c:pt idx="32">
                  <c:v>3.0266263870770231</c:v>
                </c:pt>
                <c:pt idx="33">
                  <c:v>2.4663182555288743</c:v>
                </c:pt>
                <c:pt idx="34">
                  <c:v>1.099784840049741</c:v>
                </c:pt>
                <c:pt idx="35">
                  <c:v>1.1879592601019484</c:v>
                </c:pt>
                <c:pt idx="36">
                  <c:v>2.3548731643088128</c:v>
                </c:pt>
                <c:pt idx="37">
                  <c:v>2.3120622653883407</c:v>
                </c:pt>
                <c:pt idx="38">
                  <c:v>1.9091364681831124</c:v>
                </c:pt>
                <c:pt idx="39">
                  <c:v>3.8947660775103699</c:v>
                </c:pt>
                <c:pt idx="40">
                  <c:v>4.0871709175792343</c:v>
                </c:pt>
                <c:pt idx="41">
                  <c:v>3.6924055424214703</c:v>
                </c:pt>
                <c:pt idx="42">
                  <c:v>4.6774366552735449</c:v>
                </c:pt>
                <c:pt idx="43">
                  <c:v>5.6496894242078586</c:v>
                </c:pt>
                <c:pt idx="44">
                  <c:v>4.8911766835884736</c:v>
                </c:pt>
                <c:pt idx="45">
                  <c:v>5.393031473445264</c:v>
                </c:pt>
                <c:pt idx="46">
                  <c:v>4.5867665081687585</c:v>
                </c:pt>
                <c:pt idx="47">
                  <c:v>7.1056971431171476</c:v>
                </c:pt>
                <c:pt idx="48">
                  <c:v>6.5212173603621055</c:v>
                </c:pt>
                <c:pt idx="49">
                  <c:v>6.819110028916942</c:v>
                </c:pt>
                <c:pt idx="50">
                  <c:v>3.3288550731233091</c:v>
                </c:pt>
                <c:pt idx="51">
                  <c:v>2.9830956172590861</c:v>
                </c:pt>
                <c:pt idx="52">
                  <c:v>4.8824423096305933</c:v>
                </c:pt>
                <c:pt idx="53">
                  <c:v>5.0557194300859525</c:v>
                </c:pt>
                <c:pt idx="54">
                  <c:v>4.3176204100599982</c:v>
                </c:pt>
                <c:pt idx="55">
                  <c:v>3.7614093892470013</c:v>
                </c:pt>
                <c:pt idx="56">
                  <c:v>4.679638052358249</c:v>
                </c:pt>
                <c:pt idx="57">
                  <c:v>4.3473904196944133</c:v>
                </c:pt>
                <c:pt idx="58">
                  <c:v>3.4799088598113008</c:v>
                </c:pt>
                <c:pt idx="59">
                  <c:v>3.4935443435324025</c:v>
                </c:pt>
                <c:pt idx="60">
                  <c:v>3.3179457575902238</c:v>
                </c:pt>
                <c:pt idx="61">
                  <c:v>2.7208108179925672</c:v>
                </c:pt>
                <c:pt idx="62">
                  <c:v>2.4634752783536915</c:v>
                </c:pt>
                <c:pt idx="63">
                  <c:v>2.3487705864136985</c:v>
                </c:pt>
                <c:pt idx="64">
                  <c:v>1.9361725578448861</c:v>
                </c:pt>
                <c:pt idx="65">
                  <c:v>2.1160936179127123</c:v>
                </c:pt>
                <c:pt idx="66">
                  <c:v>1.8776939989311243</c:v>
                </c:pt>
                <c:pt idx="67">
                  <c:v>1.8113191634190917</c:v>
                </c:pt>
                <c:pt idx="68">
                  <c:v>1.7972991602382351</c:v>
                </c:pt>
                <c:pt idx="69">
                  <c:v>1.9170855898554884</c:v>
                </c:pt>
                <c:pt idx="70">
                  <c:v>1.847814061440058</c:v>
                </c:pt>
                <c:pt idx="71">
                  <c:v>1.9927010602948727</c:v>
                </c:pt>
                <c:pt idx="72">
                  <c:v>2.2586668552355724</c:v>
                </c:pt>
                <c:pt idx="73">
                  <c:v>2.6089563328043592</c:v>
                </c:pt>
                <c:pt idx="74">
                  <c:v>3.6003696048379474</c:v>
                </c:pt>
                <c:pt idx="75">
                  <c:v>2.7142593307204037</c:v>
                </c:pt>
                <c:pt idx="76">
                  <c:v>3.2604741299214846</c:v>
                </c:pt>
                <c:pt idx="77">
                  <c:v>4.2227044941184682</c:v>
                </c:pt>
                <c:pt idx="78">
                  <c:v>3.2784844421916968</c:v>
                </c:pt>
                <c:pt idx="79">
                  <c:v>4.0221650266766309</c:v>
                </c:pt>
                <c:pt idx="80">
                  <c:v>5.0311592401242873</c:v>
                </c:pt>
                <c:pt idx="81">
                  <c:v>4.3727435438577089</c:v>
                </c:pt>
                <c:pt idx="82">
                  <c:v>4.9324792049263291</c:v>
                </c:pt>
                <c:pt idx="83">
                  <c:v>3.7517479677962249</c:v>
                </c:pt>
                <c:pt idx="84">
                  <c:v>2.9572386559249</c:v>
                </c:pt>
                <c:pt idx="85">
                  <c:v>3.172645343803719</c:v>
                </c:pt>
                <c:pt idx="86">
                  <c:v>3.785378746827869</c:v>
                </c:pt>
                <c:pt idx="87">
                  <c:v>2.8426811463973483</c:v>
                </c:pt>
                <c:pt idx="88">
                  <c:v>2.8331968830988794</c:v>
                </c:pt>
                <c:pt idx="89">
                  <c:v>3.3162854441945417</c:v>
                </c:pt>
                <c:pt idx="90">
                  <c:v>2.9815070421033969</c:v>
                </c:pt>
                <c:pt idx="91">
                  <c:v>2.2131452604654678</c:v>
                </c:pt>
                <c:pt idx="92">
                  <c:v>2.4885474718780478</c:v>
                </c:pt>
                <c:pt idx="93">
                  <c:v>3.5586834156126179</c:v>
                </c:pt>
                <c:pt idx="94">
                  <c:v>2.6560530907960707</c:v>
                </c:pt>
                <c:pt idx="95">
                  <c:v>2.3639269363643498</c:v>
                </c:pt>
                <c:pt idx="96">
                  <c:v>1.4076907455785288</c:v>
                </c:pt>
                <c:pt idx="97">
                  <c:v>2.2600657330011718</c:v>
                </c:pt>
                <c:pt idx="98">
                  <c:v>2.1951936363973954</c:v>
                </c:pt>
                <c:pt idx="99">
                  <c:v>2.190832418451448</c:v>
                </c:pt>
                <c:pt idx="100">
                  <c:v>2.3924302661929104</c:v>
                </c:pt>
                <c:pt idx="101">
                  <c:v>1.6468412089429456</c:v>
                </c:pt>
                <c:pt idx="102">
                  <c:v>1.2085237728142453</c:v>
                </c:pt>
                <c:pt idx="103">
                  <c:v>1.6166067846039496</c:v>
                </c:pt>
                <c:pt idx="104">
                  <c:v>1.1816645725873651</c:v>
                </c:pt>
                <c:pt idx="105">
                  <c:v>1.0098163430615563</c:v>
                </c:pt>
                <c:pt idx="106">
                  <c:v>0.87667267460365628</c:v>
                </c:pt>
                <c:pt idx="107">
                  <c:v>0.90228794212863572</c:v>
                </c:pt>
                <c:pt idx="108">
                  <c:v>0.81457001142321217</c:v>
                </c:pt>
                <c:pt idx="109">
                  <c:v>0.89531285450879727</c:v>
                </c:pt>
                <c:pt idx="110">
                  <c:v>0.8682284347332978</c:v>
                </c:pt>
                <c:pt idx="111">
                  <c:v>1.014231443268</c:v>
                </c:pt>
                <c:pt idx="112">
                  <c:v>0.97143541608922501</c:v>
                </c:pt>
                <c:pt idx="113">
                  <c:v>1.5628140280938627</c:v>
                </c:pt>
                <c:pt idx="114">
                  <c:v>1.9244076629189699</c:v>
                </c:pt>
                <c:pt idx="115">
                  <c:v>2.5628982395991109</c:v>
                </c:pt>
                <c:pt idx="116">
                  <c:v>2.6727159335843509</c:v>
                </c:pt>
                <c:pt idx="117">
                  <c:v>2.8336064390446887</c:v>
                </c:pt>
                <c:pt idx="118">
                  <c:v>3.0522301307967328</c:v>
                </c:pt>
                <c:pt idx="119">
                  <c:v>2.633364245432436</c:v>
                </c:pt>
                <c:pt idx="120">
                  <c:v>3.2530166516760732</c:v>
                </c:pt>
                <c:pt idx="121">
                  <c:v>2.6211564776381167</c:v>
                </c:pt>
                <c:pt idx="122">
                  <c:v>2.2381995600087787</c:v>
                </c:pt>
                <c:pt idx="123">
                  <c:v>2.9879624532020039</c:v>
                </c:pt>
                <c:pt idx="124">
                  <c:v>2.0103892604595472</c:v>
                </c:pt>
                <c:pt idx="125">
                  <c:v>1.9076815658134398</c:v>
                </c:pt>
                <c:pt idx="126">
                  <c:v>2.2943380501939905</c:v>
                </c:pt>
                <c:pt idx="127">
                  <c:v>1.7901339597926635</c:v>
                </c:pt>
                <c:pt idx="128">
                  <c:v>1.2301790837282287</c:v>
                </c:pt>
                <c:pt idx="129">
                  <c:v>1.5792786271461097</c:v>
                </c:pt>
                <c:pt idx="130">
                  <c:v>1.420011428645011</c:v>
                </c:pt>
                <c:pt idx="131">
                  <c:v>0.96170063470571632</c:v>
                </c:pt>
                <c:pt idx="132">
                  <c:v>1.6931293377903163</c:v>
                </c:pt>
                <c:pt idx="133">
                  <c:v>2.3170227635544864</c:v>
                </c:pt>
                <c:pt idx="134">
                  <c:v>1.4170280390674965</c:v>
                </c:pt>
                <c:pt idx="135">
                  <c:v>1.6944224878156369</c:v>
                </c:pt>
                <c:pt idx="136">
                  <c:v>3.2040938332401696</c:v>
                </c:pt>
                <c:pt idx="137">
                  <c:v>2.7710905555208427</c:v>
                </c:pt>
                <c:pt idx="138">
                  <c:v>2.5385010129133776</c:v>
                </c:pt>
                <c:pt idx="139">
                  <c:v>3.5385636787125589</c:v>
                </c:pt>
                <c:pt idx="140">
                  <c:v>4.712410399652347</c:v>
                </c:pt>
                <c:pt idx="141">
                  <c:v>3.5796628245305566</c:v>
                </c:pt>
                <c:pt idx="142">
                  <c:v>3.9602207528324467</c:v>
                </c:pt>
                <c:pt idx="143">
                  <c:v>5.7624027968483924</c:v>
                </c:pt>
                <c:pt idx="144">
                  <c:v>4.3690076462619274</c:v>
                </c:pt>
                <c:pt idx="145">
                  <c:v>4.1825077157726636</c:v>
                </c:pt>
                <c:pt idx="146">
                  <c:v>6.5670802153166941</c:v>
                </c:pt>
                <c:pt idx="147">
                  <c:v>5.3724584491920302</c:v>
                </c:pt>
                <c:pt idx="148">
                  <c:v>2.641971101054613</c:v>
                </c:pt>
                <c:pt idx="149">
                  <c:v>3.178085356457061</c:v>
                </c:pt>
                <c:pt idx="150">
                  <c:v>1.3807253933362134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298240"/>
        <c:axId val="262300416"/>
      </c:scatterChart>
      <c:valAx>
        <c:axId val="262298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/>
                  <a:t>% GAPS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62300416"/>
        <c:crosses val="autoZero"/>
        <c:crossBetween val="midCat"/>
      </c:valAx>
      <c:valAx>
        <c:axId val="2623004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 dirty="0" err="1"/>
                  <a:t>MSDi</a:t>
                </a:r>
                <a:r>
                  <a:rPr lang="es-AR" sz="1800" b="0" dirty="0"/>
                  <a:t> </a:t>
                </a:r>
                <a:r>
                  <a:rPr lang="es-AR" sz="1800" b="0" dirty="0" smtClean="0"/>
                  <a:t>promedio (</a:t>
                </a:r>
                <a:r>
                  <a:rPr lang="es-AR" sz="1800" b="0" dirty="0" smtClean="0">
                    <a:latin typeface="Times New Roman"/>
                    <a:cs typeface="Times New Roman"/>
                  </a:rPr>
                  <a:t>Å)</a:t>
                </a:r>
                <a:endParaRPr lang="es-AR" sz="1800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62298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02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40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89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00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82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23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6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47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434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29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6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80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Variabilidad estructural proteica</a:t>
            </a:r>
            <a:br>
              <a:rPr lang="es-AR" dirty="0" smtClean="0"/>
            </a:br>
            <a:r>
              <a:rPr lang="es-AR" b="1" dirty="0" smtClean="0"/>
              <a:t>Globinas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86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r>
              <a:rPr lang="es-AR" sz="6600" dirty="0" err="1" smtClean="0"/>
              <a:t>Pn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24948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6" t="19396" r="40869" b="17672"/>
          <a:stretch/>
        </p:blipFill>
        <p:spPr bwMode="auto">
          <a:xfrm>
            <a:off x="-13564" y="23284"/>
            <a:ext cx="4369539" cy="332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9936" r="40064" b="17133"/>
          <a:stretch/>
        </p:blipFill>
        <p:spPr bwMode="auto">
          <a:xfrm>
            <a:off x="4427984" y="39749"/>
            <a:ext cx="4673462" cy="330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24892" r="40670" b="11961"/>
          <a:stretch/>
        </p:blipFill>
        <p:spPr bwMode="auto">
          <a:xfrm>
            <a:off x="-85572" y="3429000"/>
            <a:ext cx="4441547" cy="344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28556" r="41197" b="8728"/>
          <a:stretch/>
        </p:blipFill>
        <p:spPr bwMode="auto">
          <a:xfrm>
            <a:off x="4427984" y="3429000"/>
            <a:ext cx="455224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9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32463" r="34440" b="6646"/>
          <a:stretch/>
        </p:blipFill>
        <p:spPr bwMode="auto">
          <a:xfrm>
            <a:off x="371098" y="404663"/>
            <a:ext cx="8449373" cy="580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2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42657" y="113972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CONJUNTO EXPERIMENTAL HOMSTRAD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721667" y="1166818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CONJUNTO TEÓRICO SIMULADO CON LF-ENM Y SELECCIONADAS CON STRESS MODEL</a:t>
            </a:r>
          </a:p>
          <a:p>
            <a:endParaRPr lang="es-AR" b="1" dirty="0" smtClean="0"/>
          </a:p>
          <a:p>
            <a:r>
              <a:rPr lang="es-AR" dirty="0" smtClean="0"/>
              <a:t>Selección natural:</a:t>
            </a:r>
            <a:endParaRPr lang="es-AR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Sin selección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baja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media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fuerte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35" t="43182" r="64860" b="50000"/>
          <a:stretch/>
        </p:blipFill>
        <p:spPr bwMode="auto">
          <a:xfrm>
            <a:off x="3647437" y="3652379"/>
            <a:ext cx="1998198" cy="75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13 Grupo"/>
          <p:cNvGrpSpPr/>
          <p:nvPr/>
        </p:nvGrpSpPr>
        <p:grpSpPr>
          <a:xfrm>
            <a:off x="3553466" y="4232969"/>
            <a:ext cx="3394798" cy="878633"/>
            <a:chOff x="3553466" y="4232969"/>
            <a:chExt cx="3746944" cy="1121158"/>
          </a:xfrm>
        </p:grpSpPr>
        <p:grpSp>
          <p:nvGrpSpPr>
            <p:cNvPr id="11" name="10 Grupo"/>
            <p:cNvGrpSpPr/>
            <p:nvPr/>
          </p:nvGrpSpPr>
          <p:grpSpPr>
            <a:xfrm>
              <a:off x="3553466" y="4232969"/>
              <a:ext cx="3746944" cy="1121158"/>
              <a:chOff x="4785496" y="4688365"/>
              <a:chExt cx="3746944" cy="112115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04" t="66595" r="80184" b="26992"/>
              <a:stretch/>
            </p:blipFill>
            <p:spPr bwMode="auto">
              <a:xfrm>
                <a:off x="4785496" y="4688365"/>
                <a:ext cx="915845" cy="74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41" t="68474" r="57227" b="27169"/>
              <a:stretch/>
            </p:blipFill>
            <p:spPr bwMode="auto">
              <a:xfrm>
                <a:off x="5868144" y="5324474"/>
                <a:ext cx="2664296" cy="4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86" t="66595" r="72744" b="26992"/>
              <a:stretch/>
            </p:blipFill>
            <p:spPr bwMode="auto">
              <a:xfrm>
                <a:off x="6541103" y="4688365"/>
                <a:ext cx="1318378" cy="720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7" name="6 Conector recto"/>
            <p:cNvCxnSpPr/>
            <p:nvPr/>
          </p:nvCxnSpPr>
          <p:spPr>
            <a:xfrm>
              <a:off x="4636114" y="4890176"/>
              <a:ext cx="25202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1 Título"/>
          <p:cNvSpPr txBox="1">
            <a:spLocks/>
          </p:cNvSpPr>
          <p:nvPr/>
        </p:nvSpPr>
        <p:spPr>
          <a:xfrm>
            <a:off x="635994" y="-713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Conjuntos de proteínas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647437" y="5301208"/>
            <a:ext cx="5496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Simulación evolutiva: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Árbol estrella que nace en la proteína de referencia y donde la distancia evolutiva corresponde a la cantidad de sitios mutados de cada una de las otras proteínas. 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5" r="77601" b="15985"/>
          <a:stretch/>
        </p:blipFill>
        <p:spPr bwMode="auto">
          <a:xfrm>
            <a:off x="179512" y="2255182"/>
            <a:ext cx="2914387" cy="354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es-AR" sz="6600" b="1" dirty="0" err="1" smtClean="0"/>
              <a:t>MSDi</a:t>
            </a:r>
            <a:endParaRPr lang="es-AR" sz="6600" b="1" dirty="0"/>
          </a:p>
        </p:txBody>
      </p:sp>
    </p:spTree>
    <p:extLst>
      <p:ext uri="{BB962C8B-B14F-4D97-AF65-F5344CB8AC3E}">
        <p14:creationId xmlns:p14="http://schemas.microsoft.com/office/powerpoint/2010/main" val="26046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24254" r="41713" b="13137"/>
          <a:stretch/>
        </p:blipFill>
        <p:spPr bwMode="auto">
          <a:xfrm>
            <a:off x="107504" y="116632"/>
            <a:ext cx="433680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24394" r="42156" b="11801"/>
          <a:stretch/>
        </p:blipFill>
        <p:spPr bwMode="auto">
          <a:xfrm>
            <a:off x="4451040" y="1"/>
            <a:ext cx="4452855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16372" r="41573" b="21128"/>
          <a:stretch/>
        </p:blipFill>
        <p:spPr bwMode="auto">
          <a:xfrm>
            <a:off x="107504" y="3501008"/>
            <a:ext cx="4336801" cy="335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25886" r="41573" b="11053"/>
          <a:stretch/>
        </p:blipFill>
        <p:spPr bwMode="auto">
          <a:xfrm>
            <a:off x="4773037" y="3501008"/>
            <a:ext cx="4353939" cy="335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6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t="17888" r="35174" b="21121"/>
          <a:stretch/>
        </p:blipFill>
        <p:spPr bwMode="auto">
          <a:xfrm>
            <a:off x="179511" y="332656"/>
            <a:ext cx="838829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2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2" r="26051" b="21642"/>
          <a:stretch/>
        </p:blipFill>
        <p:spPr bwMode="auto">
          <a:xfrm>
            <a:off x="0" y="908720"/>
            <a:ext cx="914400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No </a:t>
            </a:r>
            <a:r>
              <a:rPr lang="es-AR" dirty="0" err="1" smtClean="0"/>
              <a:t>selection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383868" y="530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Experimental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6444208" y="50853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Strong</a:t>
            </a:r>
            <a:r>
              <a:rPr lang="es-AR" dirty="0" smtClean="0"/>
              <a:t> </a:t>
            </a:r>
            <a:r>
              <a:rPr lang="es-AR" dirty="0" err="1" smtClean="0"/>
              <a:t>selection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9291" y="4797152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solidFill>
                  <a:srgbClr val="FF0000"/>
                </a:solidFill>
              </a:rPr>
              <a:t>Ile</a:t>
            </a:r>
            <a:r>
              <a:rPr lang="es-AR" b="1" dirty="0" smtClean="0">
                <a:solidFill>
                  <a:srgbClr val="FF0000"/>
                </a:solidFill>
              </a:rPr>
              <a:t> 28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Leu 29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Leu 32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Val 68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His</a:t>
            </a:r>
            <a:r>
              <a:rPr lang="es-AR" b="1" dirty="0" smtClean="0">
                <a:solidFill>
                  <a:srgbClr val="FF0000"/>
                </a:solidFill>
              </a:rPr>
              <a:t> 64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His</a:t>
            </a:r>
            <a:r>
              <a:rPr lang="es-AR" b="1" dirty="0" smtClean="0">
                <a:solidFill>
                  <a:srgbClr val="FF0000"/>
                </a:solidFill>
              </a:rPr>
              <a:t> 93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Ile</a:t>
            </a:r>
            <a:r>
              <a:rPr lang="es-AR" b="1" dirty="0" smtClean="0">
                <a:solidFill>
                  <a:srgbClr val="FF0000"/>
                </a:solidFill>
              </a:rPr>
              <a:t> 107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1" t="45779" r="3051" b="7666"/>
          <a:stretch/>
        </p:blipFill>
        <p:spPr bwMode="auto">
          <a:xfrm>
            <a:off x="251520" y="332655"/>
            <a:ext cx="8136904" cy="512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6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516716"/>
              </p:ext>
            </p:extLst>
          </p:nvPr>
        </p:nvGraphicFramePr>
        <p:xfrm>
          <a:off x="251520" y="0"/>
          <a:ext cx="8712968" cy="666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80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716016" y="34290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rgbClr val="FF0000"/>
                </a:solidFill>
              </a:rPr>
              <a:t>MSDi</a:t>
            </a:r>
            <a:r>
              <a:rPr lang="es-AR" dirty="0" smtClean="0">
                <a:solidFill>
                  <a:srgbClr val="FF0000"/>
                </a:solidFill>
              </a:rPr>
              <a:t> promedio = 2.78</a:t>
            </a:r>
          </a:p>
          <a:p>
            <a:endParaRPr lang="es-AR" dirty="0"/>
          </a:p>
        </p:txBody>
      </p:sp>
      <p:graphicFrame>
        <p:nvGraphicFramePr>
          <p:cNvPr id="15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433961"/>
              </p:ext>
            </p:extLst>
          </p:nvPr>
        </p:nvGraphicFramePr>
        <p:xfrm>
          <a:off x="572284" y="620688"/>
          <a:ext cx="813690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6 Conector recto"/>
          <p:cNvCxnSpPr/>
          <p:nvPr/>
        </p:nvCxnSpPr>
        <p:spPr>
          <a:xfrm>
            <a:off x="1259632" y="3926911"/>
            <a:ext cx="7200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109</Words>
  <Application>Microsoft Office PowerPoint</Application>
  <PresentationFormat>Presentación en pantalla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Variabilidad estructural proteica Globinas</vt:lpstr>
      <vt:lpstr>Presentación de PowerPoint</vt:lpstr>
      <vt:lpstr>MSDi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16</cp:revision>
  <dcterms:created xsi:type="dcterms:W3CDTF">2016-06-05T15:01:55Z</dcterms:created>
  <dcterms:modified xsi:type="dcterms:W3CDTF">2016-06-05T19:53:17Z</dcterms:modified>
</cp:coreProperties>
</file>