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Captura de pantalla de 2022-03-27 18-32-40"/>
          <p:cNvPicPr>
            <a:picLocks noChangeAspect="1"/>
          </p:cNvPicPr>
          <p:nvPr/>
        </p:nvPicPr>
        <p:blipFill>
          <a:blip r:embed="rId1"/>
          <a:srcRect l="15542" t="44571" r="46036" b="45405"/>
          <a:stretch>
            <a:fillRect/>
          </a:stretch>
        </p:blipFill>
        <p:spPr>
          <a:xfrm>
            <a:off x="243205" y="1262380"/>
            <a:ext cx="11948795" cy="1752600"/>
          </a:xfrm>
          <a:prstGeom prst="rect">
            <a:avLst/>
          </a:prstGeom>
        </p:spPr>
      </p:pic>
      <p:pic>
        <p:nvPicPr>
          <p:cNvPr id="6" name="Picture 5" descr="Captura de pantalla de 2022-03-27 18-32-40"/>
          <p:cNvPicPr>
            <a:picLocks noChangeAspect="1"/>
          </p:cNvPicPr>
          <p:nvPr/>
        </p:nvPicPr>
        <p:blipFill>
          <a:blip r:embed="rId1"/>
          <a:srcRect l="14740" t="74421" r="63979" b="17399"/>
          <a:stretch>
            <a:fillRect/>
          </a:stretch>
        </p:blipFill>
        <p:spPr>
          <a:xfrm>
            <a:off x="661035" y="5274945"/>
            <a:ext cx="4599305" cy="993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Liberation Sans</vt:lpstr>
      <vt:lpstr>Arial Unicode MS</vt:lpstr>
      <vt:lpstr>Arial Black</vt:lpstr>
      <vt:lpstr>Microsoft YaHei</vt:lpstr>
      <vt:lpstr>方正黑体_GBK</vt:lpstr>
      <vt:lpstr>SimSun</vt:lpstr>
      <vt:lpstr>方正书宋_GBK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mariali</dc:creator>
  <cp:lastModifiedBy>mariali</cp:lastModifiedBy>
  <cp:revision>7</cp:revision>
  <dcterms:created xsi:type="dcterms:W3CDTF">2022-03-30T03:58:36Z</dcterms:created>
  <dcterms:modified xsi:type="dcterms:W3CDTF">2022-03-30T03:58:36Z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