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63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-364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08A0-30CF-44D5-8956-6FDBF7862E30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7A57-FE3E-43AF-9307-9690BF7ADD5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-2214610" y="-285776"/>
            <a:ext cx="13573220" cy="7572428"/>
          </a:xfrm>
          <a:prstGeom prst="roundRect">
            <a:avLst>
              <a:gd name="adj" fmla="val 194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-2071734" y="1285860"/>
            <a:ext cx="4643470" cy="585791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28794" y="-142900"/>
            <a:ext cx="3429024" cy="121444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500694" y="-142900"/>
            <a:ext cx="2643206" cy="121444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286776" y="-142900"/>
            <a:ext cx="2857520" cy="121444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714612" y="1285860"/>
            <a:ext cx="8429684" cy="2214578"/>
          </a:xfrm>
          <a:prstGeom prst="roundRect">
            <a:avLst>
              <a:gd name="adj" fmla="val 52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714612" y="3643314"/>
            <a:ext cx="4143404" cy="3500462"/>
          </a:xfrm>
          <a:prstGeom prst="roundRect">
            <a:avLst>
              <a:gd name="adj" fmla="val 13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000891" y="3643314"/>
            <a:ext cx="4179091" cy="3500462"/>
          </a:xfrm>
          <a:prstGeom prst="roundRect">
            <a:avLst>
              <a:gd name="adj" fmla="val 1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2071734" y="-142900"/>
            <a:ext cx="3857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>
                <a:solidFill>
                  <a:schemeClr val="bg1"/>
                </a:solidFill>
                <a:latin typeface="Century Gothic" pitchFamily="34" charset="0"/>
              </a:rPr>
              <a:t>Dashboard </a:t>
            </a:r>
          </a:p>
          <a:p>
            <a:pPr algn="ctr"/>
            <a:r>
              <a:rPr lang="pt-BR" sz="3400" dirty="0" smtClean="0">
                <a:solidFill>
                  <a:schemeClr val="bg1"/>
                </a:solidFill>
                <a:latin typeface="Century Gothic" pitchFamily="34" charset="0"/>
              </a:rPr>
              <a:t>vendas  </a:t>
            </a:r>
            <a:endParaRPr lang="pt-BR" sz="3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7" name="Imagem 16" descr="Icon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4786322"/>
            <a:ext cx="1071570" cy="1071570"/>
          </a:xfrm>
          <a:prstGeom prst="rect">
            <a:avLst/>
          </a:prstGeom>
        </p:spPr>
      </p:pic>
      <p:pic>
        <p:nvPicPr>
          <p:cNvPr id="18" name="Imagem 17" descr="Icon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8214" y="142852"/>
            <a:ext cx="751684" cy="714380"/>
          </a:xfrm>
          <a:prstGeom prst="rect">
            <a:avLst/>
          </a:prstGeom>
        </p:spPr>
      </p:pic>
      <p:pic>
        <p:nvPicPr>
          <p:cNvPr id="19" name="Imagem 18" descr="Icone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142852"/>
            <a:ext cx="714380" cy="714380"/>
          </a:xfrm>
          <a:prstGeom prst="rect">
            <a:avLst/>
          </a:prstGeom>
        </p:spPr>
      </p:pic>
      <p:pic>
        <p:nvPicPr>
          <p:cNvPr id="20" name="Imagem 19" descr="Icone 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08" y="142852"/>
            <a:ext cx="714380" cy="714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Alisson Sandes Lima</dc:creator>
  <cp:lastModifiedBy>Alisson Sandes Lima</cp:lastModifiedBy>
  <cp:revision>10</cp:revision>
  <dcterms:created xsi:type="dcterms:W3CDTF">2023-01-09T01:40:44Z</dcterms:created>
  <dcterms:modified xsi:type="dcterms:W3CDTF">2023-01-09T03:04:50Z</dcterms:modified>
</cp:coreProperties>
</file>