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Red Hat Display"/>
      <p:regular r:id="rId22"/>
      <p:bold r:id="rId23"/>
      <p:italic r:id="rId24"/>
      <p:boldItalic r:id="rId25"/>
    </p:embeddedFont>
    <p:embeddedFont>
      <p:font typeface="Nuni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5bgOyl0ulDosraYrL3Wgi6BlQ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RedHatDisplay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RedHatDisplay-italic.fntdata"/><Relationship Id="rId23" Type="http://schemas.openxmlformats.org/officeDocument/2006/relationships/font" Target="fonts/RedHat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regular.fntdata"/><Relationship Id="rId25" Type="http://schemas.openxmlformats.org/officeDocument/2006/relationships/font" Target="fonts/RedHatDisplay-boldItalic.fntdata"/><Relationship Id="rId28" Type="http://schemas.openxmlformats.org/officeDocument/2006/relationships/font" Target="fonts/NunitoSans-italic.fntdata"/><Relationship Id="rId27" Type="http://schemas.openxmlformats.org/officeDocument/2006/relationships/font" Target="fonts/Nuni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048d6b0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e048d6b0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048d6b05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ge048d6b05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048d6b0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e048d6b0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048d6b0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e048d6b0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048d6b0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e048d6b0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/>
          <p:nvPr/>
        </p:nvSpPr>
        <p:spPr>
          <a:xfrm>
            <a:off x="5453950" y="2709275"/>
            <a:ext cx="3139800" cy="1143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57"/>
          <p:cNvGrpSpPr/>
          <p:nvPr/>
        </p:nvGrpSpPr>
        <p:grpSpPr>
          <a:xfrm>
            <a:off x="5453950" y="3852275"/>
            <a:ext cx="3139800" cy="751800"/>
            <a:chOff x="5453950" y="3852275"/>
            <a:chExt cx="3139800" cy="751800"/>
          </a:xfrm>
        </p:grpSpPr>
        <p:sp>
          <p:nvSpPr>
            <p:cNvPr id="11" name="Google Shape;11;p57"/>
            <p:cNvSpPr/>
            <p:nvPr/>
          </p:nvSpPr>
          <p:spPr>
            <a:xfrm>
              <a:off x="7669416" y="3852275"/>
              <a:ext cx="500812" cy="751800"/>
            </a:xfrm>
            <a:custGeom>
              <a:rect b="b" l="l" r="r" t="t"/>
              <a:pathLst>
                <a:path extrusionOk="0" h="23897" w="15919">
                  <a:moveTo>
                    <a:pt x="0" y="0"/>
                  </a:moveTo>
                  <a:lnTo>
                    <a:pt x="8846" y="23896"/>
                  </a:lnTo>
                  <a:lnTo>
                    <a:pt x="15919" y="23896"/>
                  </a:lnTo>
                  <a:lnTo>
                    <a:pt x="7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7"/>
            <p:cNvSpPr/>
            <p:nvPr/>
          </p:nvSpPr>
          <p:spPr>
            <a:xfrm>
              <a:off x="8047632" y="3852275"/>
              <a:ext cx="501598" cy="751800"/>
            </a:xfrm>
            <a:custGeom>
              <a:rect b="b" l="l" r="r" t="t"/>
              <a:pathLst>
                <a:path extrusionOk="0" h="23897" w="15944">
                  <a:moveTo>
                    <a:pt x="1" y="0"/>
                  </a:moveTo>
                  <a:lnTo>
                    <a:pt x="8859" y="23896"/>
                  </a:lnTo>
                  <a:lnTo>
                    <a:pt x="15943" y="23896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7"/>
            <p:cNvSpPr/>
            <p:nvPr/>
          </p:nvSpPr>
          <p:spPr>
            <a:xfrm>
              <a:off x="6633903" y="3852275"/>
              <a:ext cx="779893" cy="751800"/>
            </a:xfrm>
            <a:custGeom>
              <a:rect b="b" l="l" r="r" t="t"/>
              <a:pathLst>
                <a:path extrusionOk="0" h="23897" w="24790">
                  <a:moveTo>
                    <a:pt x="8847" y="0"/>
                  </a:moveTo>
                  <a:lnTo>
                    <a:pt x="0" y="23896"/>
                  </a:lnTo>
                  <a:lnTo>
                    <a:pt x="7073" y="23896"/>
                  </a:lnTo>
                  <a:lnTo>
                    <a:pt x="12383" y="9549"/>
                  </a:lnTo>
                  <a:lnTo>
                    <a:pt x="17693" y="23896"/>
                  </a:lnTo>
                  <a:lnTo>
                    <a:pt x="24789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7"/>
            <p:cNvSpPr/>
            <p:nvPr/>
          </p:nvSpPr>
          <p:spPr>
            <a:xfrm>
              <a:off x="5863173" y="3852275"/>
              <a:ext cx="501221" cy="751800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7"/>
            <p:cNvSpPr/>
            <p:nvPr/>
          </p:nvSpPr>
          <p:spPr>
            <a:xfrm>
              <a:off x="5477462" y="3852275"/>
              <a:ext cx="501567" cy="751800"/>
            </a:xfrm>
            <a:custGeom>
              <a:rect b="b" l="l" r="r" t="t"/>
              <a:pathLst>
                <a:path extrusionOk="0" h="23897" w="15943">
                  <a:moveTo>
                    <a:pt x="8859" y="0"/>
                  </a:moveTo>
                  <a:lnTo>
                    <a:pt x="0" y="23896"/>
                  </a:lnTo>
                  <a:lnTo>
                    <a:pt x="7085" y="23896"/>
                  </a:lnTo>
                  <a:lnTo>
                    <a:pt x="15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7"/>
            <p:cNvSpPr/>
            <p:nvPr/>
          </p:nvSpPr>
          <p:spPr>
            <a:xfrm>
              <a:off x="6975134" y="4472572"/>
              <a:ext cx="97432" cy="131503"/>
            </a:xfrm>
            <a:custGeom>
              <a:rect b="b" l="l" r="r" t="t"/>
              <a:pathLst>
                <a:path extrusionOk="0" h="4180" w="3097">
                  <a:moveTo>
                    <a:pt x="1549" y="0"/>
                  </a:moveTo>
                  <a:lnTo>
                    <a:pt x="1" y="4179"/>
                  </a:lnTo>
                  <a:lnTo>
                    <a:pt x="3097" y="4179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7"/>
            <p:cNvSpPr/>
            <p:nvPr/>
          </p:nvSpPr>
          <p:spPr>
            <a:xfrm>
              <a:off x="5453950" y="3852275"/>
              <a:ext cx="139368" cy="375727"/>
            </a:xfrm>
            <a:custGeom>
              <a:rect b="b" l="l" r="r" t="t"/>
              <a:pathLst>
                <a:path extrusionOk="0" h="11943" w="4430">
                  <a:moveTo>
                    <a:pt x="0" y="0"/>
                  </a:moveTo>
                  <a:lnTo>
                    <a:pt x="0" y="11942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7"/>
            <p:cNvSpPr/>
            <p:nvPr/>
          </p:nvSpPr>
          <p:spPr>
            <a:xfrm>
              <a:off x="8426634" y="3852275"/>
              <a:ext cx="167116" cy="451388"/>
            </a:xfrm>
            <a:custGeom>
              <a:rect b="b" l="l" r="r" t="t"/>
              <a:pathLst>
                <a:path extrusionOk="0" h="14348" w="5312">
                  <a:moveTo>
                    <a:pt x="1" y="0"/>
                  </a:moveTo>
                  <a:lnTo>
                    <a:pt x="5311" y="14347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7"/>
            <p:cNvSpPr/>
            <p:nvPr/>
          </p:nvSpPr>
          <p:spPr>
            <a:xfrm>
              <a:off x="6248538" y="3852275"/>
              <a:ext cx="501221" cy="751800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7"/>
            <p:cNvSpPr/>
            <p:nvPr/>
          </p:nvSpPr>
          <p:spPr>
            <a:xfrm>
              <a:off x="7291201" y="3852275"/>
              <a:ext cx="500812" cy="751800"/>
            </a:xfrm>
            <a:custGeom>
              <a:rect b="b" l="l" r="r" t="t"/>
              <a:pathLst>
                <a:path extrusionOk="0" h="23897" w="15919">
                  <a:moveTo>
                    <a:pt x="0" y="0"/>
                  </a:moveTo>
                  <a:lnTo>
                    <a:pt x="8846" y="23896"/>
                  </a:lnTo>
                  <a:lnTo>
                    <a:pt x="15919" y="23896"/>
                  </a:lnTo>
                  <a:lnTo>
                    <a:pt x="7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57"/>
          <p:cNvGrpSpPr/>
          <p:nvPr/>
        </p:nvGrpSpPr>
        <p:grpSpPr>
          <a:xfrm>
            <a:off x="-450" y="-25"/>
            <a:ext cx="9144450" cy="5143500"/>
            <a:chOff x="-450" y="-25"/>
            <a:chExt cx="9144450" cy="5143500"/>
          </a:xfrm>
        </p:grpSpPr>
        <p:sp>
          <p:nvSpPr>
            <p:cNvPr id="22" name="Google Shape;22;p57"/>
            <p:cNvSpPr/>
            <p:nvPr/>
          </p:nvSpPr>
          <p:spPr>
            <a:xfrm>
              <a:off x="0" y="-25"/>
              <a:ext cx="190500" cy="5143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7"/>
            <p:cNvSpPr/>
            <p:nvPr/>
          </p:nvSpPr>
          <p:spPr>
            <a:xfrm>
              <a:off x="8953500" y="-25"/>
              <a:ext cx="190500" cy="5143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7"/>
            <p:cNvSpPr/>
            <p:nvPr/>
          </p:nvSpPr>
          <p:spPr>
            <a:xfrm rot="5400000">
              <a:off x="4379700" y="-4380175"/>
              <a:ext cx="190500" cy="8950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7"/>
            <p:cNvSpPr/>
            <p:nvPr/>
          </p:nvSpPr>
          <p:spPr>
            <a:xfrm rot="5400000">
              <a:off x="4568250" y="574775"/>
              <a:ext cx="190500" cy="8946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57"/>
          <p:cNvGrpSpPr/>
          <p:nvPr/>
        </p:nvGrpSpPr>
        <p:grpSpPr>
          <a:xfrm>
            <a:off x="544800" y="543275"/>
            <a:ext cx="8049000" cy="2166000"/>
            <a:chOff x="544800" y="543275"/>
            <a:chExt cx="8049000" cy="2166000"/>
          </a:xfrm>
        </p:grpSpPr>
        <p:sp>
          <p:nvSpPr>
            <p:cNvPr id="27" name="Google Shape;27;p57"/>
            <p:cNvSpPr/>
            <p:nvPr/>
          </p:nvSpPr>
          <p:spPr>
            <a:xfrm>
              <a:off x="544800" y="543275"/>
              <a:ext cx="8049000" cy="2166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7"/>
            <p:cNvSpPr/>
            <p:nvPr/>
          </p:nvSpPr>
          <p:spPr>
            <a:xfrm>
              <a:off x="544800" y="543275"/>
              <a:ext cx="2166000" cy="2166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7"/>
          <p:cNvSpPr txBox="1"/>
          <p:nvPr>
            <p:ph idx="1" type="subTitle"/>
          </p:nvPr>
        </p:nvSpPr>
        <p:spPr>
          <a:xfrm>
            <a:off x="5912950" y="2904875"/>
            <a:ext cx="2221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7"/>
          <p:cNvSpPr txBox="1"/>
          <p:nvPr>
            <p:ph type="ctrTitle"/>
          </p:nvPr>
        </p:nvSpPr>
        <p:spPr>
          <a:xfrm>
            <a:off x="2970375" y="794225"/>
            <a:ext cx="54258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1" name="Google Shape;31;p57"/>
          <p:cNvSpPr/>
          <p:nvPr/>
        </p:nvSpPr>
        <p:spPr>
          <a:xfrm>
            <a:off x="5453950" y="3852275"/>
            <a:ext cx="3139800" cy="75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6"/>
          <p:cNvSpPr txBox="1"/>
          <p:nvPr>
            <p:ph type="title"/>
          </p:nvPr>
        </p:nvSpPr>
        <p:spPr>
          <a:xfrm>
            <a:off x="713100" y="452325"/>
            <a:ext cx="49263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66"/>
          <p:cNvSpPr txBox="1"/>
          <p:nvPr>
            <p:ph idx="1" type="subTitle"/>
          </p:nvPr>
        </p:nvSpPr>
        <p:spPr>
          <a:xfrm>
            <a:off x="713100" y="2159050"/>
            <a:ext cx="2404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3" name="Google Shape;183;p66"/>
          <p:cNvSpPr txBox="1"/>
          <p:nvPr>
            <p:ph idx="2" type="subTitle"/>
          </p:nvPr>
        </p:nvSpPr>
        <p:spPr>
          <a:xfrm>
            <a:off x="713100" y="2447779"/>
            <a:ext cx="2404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84" name="Google Shape;184;p66"/>
          <p:cNvSpPr txBox="1"/>
          <p:nvPr>
            <p:ph idx="3" type="subTitle"/>
          </p:nvPr>
        </p:nvSpPr>
        <p:spPr>
          <a:xfrm>
            <a:off x="3369600" y="2159050"/>
            <a:ext cx="2404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5" name="Google Shape;185;p66"/>
          <p:cNvSpPr txBox="1"/>
          <p:nvPr>
            <p:ph idx="4" type="subTitle"/>
          </p:nvPr>
        </p:nvSpPr>
        <p:spPr>
          <a:xfrm>
            <a:off x="3369600" y="2447779"/>
            <a:ext cx="2404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86" name="Google Shape;186;p66"/>
          <p:cNvSpPr txBox="1"/>
          <p:nvPr>
            <p:ph idx="5" type="subTitle"/>
          </p:nvPr>
        </p:nvSpPr>
        <p:spPr>
          <a:xfrm>
            <a:off x="6026100" y="2159050"/>
            <a:ext cx="2404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7" name="Google Shape;187;p66"/>
          <p:cNvSpPr txBox="1"/>
          <p:nvPr>
            <p:ph idx="6" type="subTitle"/>
          </p:nvPr>
        </p:nvSpPr>
        <p:spPr>
          <a:xfrm>
            <a:off x="6026100" y="2447779"/>
            <a:ext cx="2404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88" name="Google Shape;188;p66"/>
          <p:cNvSpPr txBox="1"/>
          <p:nvPr>
            <p:ph idx="7" type="subTitle"/>
          </p:nvPr>
        </p:nvSpPr>
        <p:spPr>
          <a:xfrm>
            <a:off x="713100" y="3686188"/>
            <a:ext cx="2404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9" name="Google Shape;189;p66"/>
          <p:cNvSpPr txBox="1"/>
          <p:nvPr>
            <p:ph idx="8" type="subTitle"/>
          </p:nvPr>
        </p:nvSpPr>
        <p:spPr>
          <a:xfrm>
            <a:off x="713100" y="3980257"/>
            <a:ext cx="2404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90" name="Google Shape;190;p66"/>
          <p:cNvSpPr txBox="1"/>
          <p:nvPr>
            <p:ph idx="9" type="subTitle"/>
          </p:nvPr>
        </p:nvSpPr>
        <p:spPr>
          <a:xfrm>
            <a:off x="3369600" y="3686188"/>
            <a:ext cx="2404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1" name="Google Shape;191;p66"/>
          <p:cNvSpPr txBox="1"/>
          <p:nvPr>
            <p:ph idx="13" type="subTitle"/>
          </p:nvPr>
        </p:nvSpPr>
        <p:spPr>
          <a:xfrm>
            <a:off x="3369600" y="3980257"/>
            <a:ext cx="2404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92" name="Google Shape;192;p66"/>
          <p:cNvSpPr txBox="1"/>
          <p:nvPr>
            <p:ph idx="14" type="subTitle"/>
          </p:nvPr>
        </p:nvSpPr>
        <p:spPr>
          <a:xfrm>
            <a:off x="6026100" y="3686188"/>
            <a:ext cx="24048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3" name="Google Shape;193;p66"/>
          <p:cNvSpPr txBox="1"/>
          <p:nvPr>
            <p:ph idx="15" type="subTitle"/>
          </p:nvPr>
        </p:nvSpPr>
        <p:spPr>
          <a:xfrm>
            <a:off x="6026100" y="3980257"/>
            <a:ext cx="2404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grpSp>
        <p:nvGrpSpPr>
          <p:cNvPr id="194" name="Google Shape;194;p66"/>
          <p:cNvGrpSpPr/>
          <p:nvPr/>
        </p:nvGrpSpPr>
        <p:grpSpPr>
          <a:xfrm>
            <a:off x="0" y="50"/>
            <a:ext cx="319800" cy="5150000"/>
            <a:chOff x="0" y="50"/>
            <a:chExt cx="319800" cy="5150000"/>
          </a:xfrm>
        </p:grpSpPr>
        <p:sp>
          <p:nvSpPr>
            <p:cNvPr id="195" name="Google Shape;195;p66"/>
            <p:cNvSpPr/>
            <p:nvPr/>
          </p:nvSpPr>
          <p:spPr>
            <a:xfrm rot="-5400000">
              <a:off x="-885150" y="885200"/>
              <a:ext cx="2090100" cy="319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66"/>
            <p:cNvCxnSpPr/>
            <p:nvPr/>
          </p:nvCxnSpPr>
          <p:spPr>
            <a:xfrm rot="-5400000">
              <a:off x="-589337" y="1045071"/>
              <a:ext cx="149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7" name="Google Shape;197;p66"/>
            <p:cNvSpPr/>
            <p:nvPr/>
          </p:nvSpPr>
          <p:spPr>
            <a:xfrm rot="-5400000">
              <a:off x="-1370100" y="3460150"/>
              <a:ext cx="3060000" cy="319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7"/>
          <p:cNvSpPr txBox="1"/>
          <p:nvPr>
            <p:ph type="title"/>
          </p:nvPr>
        </p:nvSpPr>
        <p:spPr>
          <a:xfrm>
            <a:off x="1287875" y="1244925"/>
            <a:ext cx="65682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0" name="Google Shape;200;p67"/>
          <p:cNvGrpSpPr/>
          <p:nvPr/>
        </p:nvGrpSpPr>
        <p:grpSpPr>
          <a:xfrm rot="10800000">
            <a:off x="92" y="4400200"/>
            <a:ext cx="9143908" cy="743100"/>
            <a:chOff x="92" y="4400200"/>
            <a:chExt cx="9143908" cy="743100"/>
          </a:xfrm>
        </p:grpSpPr>
        <p:sp>
          <p:nvSpPr>
            <p:cNvPr id="201" name="Google Shape;201;p67"/>
            <p:cNvSpPr/>
            <p:nvPr/>
          </p:nvSpPr>
          <p:spPr>
            <a:xfrm rot="10800000">
              <a:off x="92" y="4400200"/>
              <a:ext cx="6904500" cy="7431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7"/>
            <p:cNvSpPr/>
            <p:nvPr/>
          </p:nvSpPr>
          <p:spPr>
            <a:xfrm rot="10800000">
              <a:off x="6893100" y="4400200"/>
              <a:ext cx="2250900" cy="74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7"/>
            <p:cNvSpPr/>
            <p:nvPr/>
          </p:nvSpPr>
          <p:spPr>
            <a:xfrm rot="5400000">
              <a:off x="7736850" y="4490050"/>
              <a:ext cx="563400" cy="563400"/>
            </a:xfrm>
            <a:prstGeom prst="star16">
              <a:avLst>
                <a:gd fmla="val 3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67"/>
            <p:cNvGrpSpPr/>
            <p:nvPr/>
          </p:nvGrpSpPr>
          <p:grpSpPr>
            <a:xfrm>
              <a:off x="1837951" y="4552450"/>
              <a:ext cx="3228782" cy="438600"/>
              <a:chOff x="2033529" y="4604285"/>
              <a:chExt cx="3228782" cy="438600"/>
            </a:xfrm>
          </p:grpSpPr>
          <p:sp>
            <p:nvSpPr>
              <p:cNvPr id="205" name="Google Shape;205;p67"/>
              <p:cNvSpPr/>
              <p:nvPr/>
            </p:nvSpPr>
            <p:spPr>
              <a:xfrm rot="5400000">
                <a:off x="4688261" y="4468835"/>
                <a:ext cx="438600" cy="7095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7"/>
              <p:cNvSpPr/>
              <p:nvPr/>
            </p:nvSpPr>
            <p:spPr>
              <a:xfrm rot="5400000">
                <a:off x="3848411" y="4468835"/>
                <a:ext cx="438600" cy="7095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7"/>
              <p:cNvSpPr/>
              <p:nvPr/>
            </p:nvSpPr>
            <p:spPr>
              <a:xfrm rot="5400000">
                <a:off x="3008695" y="4468835"/>
                <a:ext cx="438600" cy="7095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7"/>
              <p:cNvSpPr/>
              <p:nvPr/>
            </p:nvSpPr>
            <p:spPr>
              <a:xfrm rot="5400000">
                <a:off x="2168979" y="4468835"/>
                <a:ext cx="438600" cy="7095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9" name="Google Shape;209;p67"/>
          <p:cNvGrpSpPr/>
          <p:nvPr/>
        </p:nvGrpSpPr>
        <p:grpSpPr>
          <a:xfrm>
            <a:off x="0" y="-165"/>
            <a:ext cx="5300826" cy="743108"/>
            <a:chOff x="-335" y="-118"/>
            <a:chExt cx="1002255" cy="240076"/>
          </a:xfrm>
        </p:grpSpPr>
        <p:grpSp>
          <p:nvGrpSpPr>
            <p:cNvPr id="210" name="Google Shape;210;p67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211" name="Google Shape;211;p67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7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7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7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7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7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7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7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7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7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p67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67"/>
          <p:cNvSpPr/>
          <p:nvPr/>
        </p:nvSpPr>
        <p:spPr>
          <a:xfrm>
            <a:off x="5300844" y="-51"/>
            <a:ext cx="3843300" cy="742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7"/>
          <p:cNvSpPr/>
          <p:nvPr/>
        </p:nvSpPr>
        <p:spPr>
          <a:xfrm>
            <a:off x="100" y="2571577"/>
            <a:ext cx="713400" cy="182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7"/>
          <p:cNvSpPr/>
          <p:nvPr/>
        </p:nvSpPr>
        <p:spPr>
          <a:xfrm>
            <a:off x="100" y="742950"/>
            <a:ext cx="713400" cy="1828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67"/>
          <p:cNvCxnSpPr/>
          <p:nvPr/>
        </p:nvCxnSpPr>
        <p:spPr>
          <a:xfrm>
            <a:off x="6112743" y="371349"/>
            <a:ext cx="22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67"/>
          <p:cNvSpPr/>
          <p:nvPr/>
        </p:nvSpPr>
        <p:spPr>
          <a:xfrm rot="10800000">
            <a:off x="8430450" y="742950"/>
            <a:ext cx="713400" cy="1828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7"/>
          <p:cNvSpPr/>
          <p:nvPr/>
        </p:nvSpPr>
        <p:spPr>
          <a:xfrm rot="10800000">
            <a:off x="8430450" y="2571577"/>
            <a:ext cx="713400" cy="1828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68"/>
          <p:cNvGrpSpPr/>
          <p:nvPr/>
        </p:nvGrpSpPr>
        <p:grpSpPr>
          <a:xfrm rot="5400000">
            <a:off x="-896019" y="896023"/>
            <a:ext cx="2978000" cy="1185953"/>
            <a:chOff x="-335" y="-118"/>
            <a:chExt cx="1002255" cy="240076"/>
          </a:xfrm>
        </p:grpSpPr>
        <p:grpSp>
          <p:nvGrpSpPr>
            <p:cNvPr id="230" name="Google Shape;230;p68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231" name="Google Shape;231;p68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8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8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8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8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8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8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8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8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8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" name="Google Shape;241;p68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68"/>
          <p:cNvSpPr/>
          <p:nvPr/>
        </p:nvSpPr>
        <p:spPr>
          <a:xfrm rot="5400000">
            <a:off x="6611350" y="2604802"/>
            <a:ext cx="3879000" cy="118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8"/>
          <p:cNvSpPr/>
          <p:nvPr/>
        </p:nvSpPr>
        <p:spPr>
          <a:xfrm rot="5400000">
            <a:off x="7918600" y="39451"/>
            <a:ext cx="1264500" cy="118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8"/>
          <p:cNvSpPr/>
          <p:nvPr/>
        </p:nvSpPr>
        <p:spPr>
          <a:xfrm>
            <a:off x="8269150" y="350550"/>
            <a:ext cx="563400" cy="563400"/>
          </a:xfrm>
          <a:prstGeom prst="star16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8"/>
          <p:cNvSpPr/>
          <p:nvPr/>
        </p:nvSpPr>
        <p:spPr>
          <a:xfrm>
            <a:off x="1185950" y="0"/>
            <a:ext cx="3386100" cy="5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8"/>
          <p:cNvSpPr/>
          <p:nvPr/>
        </p:nvSpPr>
        <p:spPr>
          <a:xfrm>
            <a:off x="4572050" y="0"/>
            <a:ext cx="3386100" cy="563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68"/>
          <p:cNvCxnSpPr/>
          <p:nvPr/>
        </p:nvCxnSpPr>
        <p:spPr>
          <a:xfrm>
            <a:off x="5021900" y="281700"/>
            <a:ext cx="248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8" name="Google Shape;248;p68"/>
          <p:cNvGrpSpPr/>
          <p:nvPr/>
        </p:nvGrpSpPr>
        <p:grpSpPr>
          <a:xfrm>
            <a:off x="8229850" y="1531802"/>
            <a:ext cx="642000" cy="3331600"/>
            <a:chOff x="8229850" y="1576050"/>
            <a:chExt cx="642000" cy="3331600"/>
          </a:xfrm>
        </p:grpSpPr>
        <p:sp>
          <p:nvSpPr>
            <p:cNvPr id="249" name="Google Shape;249;p68"/>
            <p:cNvSpPr/>
            <p:nvPr/>
          </p:nvSpPr>
          <p:spPr>
            <a:xfrm>
              <a:off x="8229850" y="1576050"/>
              <a:ext cx="642000" cy="1038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8"/>
            <p:cNvSpPr/>
            <p:nvPr/>
          </p:nvSpPr>
          <p:spPr>
            <a:xfrm>
              <a:off x="8229850" y="2340483"/>
              <a:ext cx="642000" cy="1038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8"/>
            <p:cNvSpPr/>
            <p:nvPr/>
          </p:nvSpPr>
          <p:spPr>
            <a:xfrm>
              <a:off x="8229850" y="3104917"/>
              <a:ext cx="642000" cy="1038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8"/>
            <p:cNvSpPr/>
            <p:nvPr/>
          </p:nvSpPr>
          <p:spPr>
            <a:xfrm>
              <a:off x="8229850" y="3869350"/>
              <a:ext cx="642000" cy="1038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68"/>
          <p:cNvSpPr/>
          <p:nvPr/>
        </p:nvSpPr>
        <p:spPr>
          <a:xfrm rot="5400000">
            <a:off x="-486575" y="3464752"/>
            <a:ext cx="2159100" cy="118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8"/>
          <p:cNvSpPr/>
          <p:nvPr/>
        </p:nvSpPr>
        <p:spPr>
          <a:xfrm>
            <a:off x="2093750" y="4573700"/>
            <a:ext cx="5864400" cy="5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8"/>
          <p:cNvSpPr/>
          <p:nvPr/>
        </p:nvSpPr>
        <p:spPr>
          <a:xfrm>
            <a:off x="1185950" y="4573700"/>
            <a:ext cx="907800" cy="563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8"/>
          <p:cNvSpPr txBox="1"/>
          <p:nvPr>
            <p:ph type="title"/>
          </p:nvPr>
        </p:nvSpPr>
        <p:spPr>
          <a:xfrm>
            <a:off x="2943350" y="3397575"/>
            <a:ext cx="3257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9pPr>
          </a:lstStyle>
          <a:p/>
        </p:txBody>
      </p:sp>
      <p:sp>
        <p:nvSpPr>
          <p:cNvPr id="257" name="Google Shape;257;p68"/>
          <p:cNvSpPr txBox="1"/>
          <p:nvPr>
            <p:ph idx="1" type="subTitle"/>
          </p:nvPr>
        </p:nvSpPr>
        <p:spPr>
          <a:xfrm>
            <a:off x="1668450" y="2033200"/>
            <a:ext cx="58071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9"/>
          <p:cNvSpPr txBox="1"/>
          <p:nvPr>
            <p:ph type="title"/>
          </p:nvPr>
        </p:nvSpPr>
        <p:spPr>
          <a:xfrm>
            <a:off x="4867200" y="857400"/>
            <a:ext cx="28239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69"/>
          <p:cNvSpPr txBox="1"/>
          <p:nvPr>
            <p:ph idx="1" type="subTitle"/>
          </p:nvPr>
        </p:nvSpPr>
        <p:spPr>
          <a:xfrm>
            <a:off x="4867200" y="3385650"/>
            <a:ext cx="28239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grpSp>
        <p:nvGrpSpPr>
          <p:cNvPr id="261" name="Google Shape;261;p69"/>
          <p:cNvGrpSpPr/>
          <p:nvPr/>
        </p:nvGrpSpPr>
        <p:grpSpPr>
          <a:xfrm rot="5400000">
            <a:off x="-2215041" y="2215031"/>
            <a:ext cx="5143473" cy="713411"/>
            <a:chOff x="-335" y="-118"/>
            <a:chExt cx="1002255" cy="240076"/>
          </a:xfrm>
        </p:grpSpPr>
        <p:grpSp>
          <p:nvGrpSpPr>
            <p:cNvPr id="262" name="Google Shape;262;p69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263" name="Google Shape;263;p69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9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9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9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9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9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9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9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9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9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p69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69"/>
          <p:cNvGrpSpPr/>
          <p:nvPr/>
        </p:nvGrpSpPr>
        <p:grpSpPr>
          <a:xfrm rot="5400000">
            <a:off x="7866504" y="2404433"/>
            <a:ext cx="1892348" cy="334456"/>
            <a:chOff x="3312825" y="363350"/>
            <a:chExt cx="3304834" cy="584100"/>
          </a:xfrm>
        </p:grpSpPr>
        <p:sp>
          <p:nvSpPr>
            <p:cNvPr id="275" name="Google Shape;275;p69"/>
            <p:cNvSpPr/>
            <p:nvPr/>
          </p:nvSpPr>
          <p:spPr>
            <a:xfrm>
              <a:off x="5665759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9"/>
            <p:cNvSpPr/>
            <p:nvPr/>
          </p:nvSpPr>
          <p:spPr>
            <a:xfrm>
              <a:off x="4489292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9"/>
            <p:cNvSpPr/>
            <p:nvPr/>
          </p:nvSpPr>
          <p:spPr>
            <a:xfrm>
              <a:off x="3312825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0"/>
          <p:cNvSpPr txBox="1"/>
          <p:nvPr>
            <p:ph type="title"/>
          </p:nvPr>
        </p:nvSpPr>
        <p:spPr>
          <a:xfrm>
            <a:off x="6280350" y="848150"/>
            <a:ext cx="211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1"/>
          <p:cNvSpPr/>
          <p:nvPr/>
        </p:nvSpPr>
        <p:spPr>
          <a:xfrm>
            <a:off x="447600" y="1211400"/>
            <a:ext cx="8247300" cy="27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1"/>
          <p:cNvSpPr txBox="1"/>
          <p:nvPr>
            <p:ph hasCustomPrompt="1" type="title"/>
          </p:nvPr>
        </p:nvSpPr>
        <p:spPr>
          <a:xfrm>
            <a:off x="1261500" y="1671150"/>
            <a:ext cx="6619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283" name="Google Shape;283;p71"/>
          <p:cNvSpPr txBox="1"/>
          <p:nvPr>
            <p:ph idx="1" type="subTitle"/>
          </p:nvPr>
        </p:nvSpPr>
        <p:spPr>
          <a:xfrm>
            <a:off x="2386650" y="3051738"/>
            <a:ext cx="4370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grpSp>
        <p:nvGrpSpPr>
          <p:cNvPr id="284" name="Google Shape;284;p71"/>
          <p:cNvGrpSpPr/>
          <p:nvPr/>
        </p:nvGrpSpPr>
        <p:grpSpPr>
          <a:xfrm rot="-5400000">
            <a:off x="7265728" y="-665394"/>
            <a:ext cx="1219126" cy="2534438"/>
            <a:chOff x="1965793" y="2476650"/>
            <a:chExt cx="412522" cy="1336799"/>
          </a:xfrm>
        </p:grpSpPr>
        <p:sp>
          <p:nvSpPr>
            <p:cNvPr id="285" name="Google Shape;285;p71"/>
            <p:cNvSpPr/>
            <p:nvPr/>
          </p:nvSpPr>
          <p:spPr>
            <a:xfrm rot="5400000">
              <a:off x="1921444" y="2921894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1"/>
            <p:cNvSpPr/>
            <p:nvPr/>
          </p:nvSpPr>
          <p:spPr>
            <a:xfrm rot="5400000">
              <a:off x="1921271" y="2540520"/>
              <a:ext cx="501567" cy="412522"/>
            </a:xfrm>
            <a:custGeom>
              <a:rect b="b" l="l" r="r" t="t"/>
              <a:pathLst>
                <a:path extrusionOk="0" h="23897" w="15943">
                  <a:moveTo>
                    <a:pt x="8859" y="0"/>
                  </a:moveTo>
                  <a:lnTo>
                    <a:pt x="0" y="23896"/>
                  </a:lnTo>
                  <a:lnTo>
                    <a:pt x="7085" y="23896"/>
                  </a:lnTo>
                  <a:lnTo>
                    <a:pt x="15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1"/>
            <p:cNvSpPr/>
            <p:nvPr/>
          </p:nvSpPr>
          <p:spPr>
            <a:xfrm rot="5400000">
              <a:off x="2205548" y="2443251"/>
              <a:ext cx="139368" cy="206166"/>
            </a:xfrm>
            <a:custGeom>
              <a:rect b="b" l="l" r="r" t="t"/>
              <a:pathLst>
                <a:path extrusionOk="0" h="11943" w="4430">
                  <a:moveTo>
                    <a:pt x="0" y="0"/>
                  </a:moveTo>
                  <a:lnTo>
                    <a:pt x="0" y="11942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1"/>
            <p:cNvSpPr/>
            <p:nvPr/>
          </p:nvSpPr>
          <p:spPr>
            <a:xfrm flipH="1" rot="-5400000">
              <a:off x="2002892" y="3602857"/>
              <a:ext cx="173503" cy="247682"/>
            </a:xfrm>
            <a:custGeom>
              <a:rect b="b" l="l" r="r" t="t"/>
              <a:pathLst>
                <a:path extrusionOk="0" h="14348" w="5312">
                  <a:moveTo>
                    <a:pt x="1" y="0"/>
                  </a:moveTo>
                  <a:lnTo>
                    <a:pt x="5311" y="14347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 rot="5400000">
              <a:off x="1921444" y="3303095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71"/>
          <p:cNvSpPr/>
          <p:nvPr/>
        </p:nvSpPr>
        <p:spPr>
          <a:xfrm>
            <a:off x="6607600" y="0"/>
            <a:ext cx="2534400" cy="121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1"/>
          <p:cNvSpPr/>
          <p:nvPr/>
        </p:nvSpPr>
        <p:spPr>
          <a:xfrm>
            <a:off x="0" y="3932100"/>
            <a:ext cx="9142500" cy="121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1"/>
          <p:cNvSpPr/>
          <p:nvPr/>
        </p:nvSpPr>
        <p:spPr>
          <a:xfrm>
            <a:off x="0" y="0"/>
            <a:ext cx="6607500" cy="12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71"/>
          <p:cNvGrpSpPr/>
          <p:nvPr/>
        </p:nvGrpSpPr>
        <p:grpSpPr>
          <a:xfrm>
            <a:off x="0" y="1211400"/>
            <a:ext cx="447600" cy="2720700"/>
            <a:chOff x="0" y="1211400"/>
            <a:chExt cx="447600" cy="2720700"/>
          </a:xfrm>
        </p:grpSpPr>
        <p:sp>
          <p:nvSpPr>
            <p:cNvPr id="294" name="Google Shape;294;p71"/>
            <p:cNvSpPr/>
            <p:nvPr/>
          </p:nvSpPr>
          <p:spPr>
            <a:xfrm>
              <a:off x="0" y="3273600"/>
              <a:ext cx="447600" cy="658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1"/>
            <p:cNvSpPr/>
            <p:nvPr/>
          </p:nvSpPr>
          <p:spPr>
            <a:xfrm>
              <a:off x="0" y="1211400"/>
              <a:ext cx="447600" cy="2062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71"/>
          <p:cNvGrpSpPr/>
          <p:nvPr/>
        </p:nvGrpSpPr>
        <p:grpSpPr>
          <a:xfrm rot="10800000">
            <a:off x="8694900" y="1211400"/>
            <a:ext cx="447600" cy="2720700"/>
            <a:chOff x="0" y="1211400"/>
            <a:chExt cx="447600" cy="2720700"/>
          </a:xfrm>
        </p:grpSpPr>
        <p:sp>
          <p:nvSpPr>
            <p:cNvPr id="297" name="Google Shape;297;p71"/>
            <p:cNvSpPr/>
            <p:nvPr/>
          </p:nvSpPr>
          <p:spPr>
            <a:xfrm>
              <a:off x="0" y="3273600"/>
              <a:ext cx="447600" cy="658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1"/>
            <p:cNvSpPr/>
            <p:nvPr/>
          </p:nvSpPr>
          <p:spPr>
            <a:xfrm>
              <a:off x="0" y="1211400"/>
              <a:ext cx="447600" cy="2062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71"/>
          <p:cNvGrpSpPr/>
          <p:nvPr/>
        </p:nvGrpSpPr>
        <p:grpSpPr>
          <a:xfrm>
            <a:off x="3239898" y="4302495"/>
            <a:ext cx="2662705" cy="470609"/>
            <a:chOff x="3312825" y="363350"/>
            <a:chExt cx="3304834" cy="584100"/>
          </a:xfrm>
        </p:grpSpPr>
        <p:sp>
          <p:nvSpPr>
            <p:cNvPr id="300" name="Google Shape;300;p71"/>
            <p:cNvSpPr/>
            <p:nvPr/>
          </p:nvSpPr>
          <p:spPr>
            <a:xfrm>
              <a:off x="5665759" y="363350"/>
              <a:ext cx="951900" cy="5841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1"/>
            <p:cNvSpPr/>
            <p:nvPr/>
          </p:nvSpPr>
          <p:spPr>
            <a:xfrm>
              <a:off x="4489292" y="363350"/>
              <a:ext cx="951900" cy="5841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1"/>
            <p:cNvSpPr/>
            <p:nvPr/>
          </p:nvSpPr>
          <p:spPr>
            <a:xfrm>
              <a:off x="3312825" y="363350"/>
              <a:ext cx="951900" cy="5841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2"/>
          <p:cNvSpPr/>
          <p:nvPr/>
        </p:nvSpPr>
        <p:spPr>
          <a:xfrm>
            <a:off x="4572050" y="2442738"/>
            <a:ext cx="3744000" cy="1658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2"/>
          <p:cNvSpPr/>
          <p:nvPr/>
        </p:nvSpPr>
        <p:spPr>
          <a:xfrm>
            <a:off x="2697875" y="784038"/>
            <a:ext cx="3744000" cy="1658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72"/>
          <p:cNvGrpSpPr/>
          <p:nvPr/>
        </p:nvGrpSpPr>
        <p:grpSpPr>
          <a:xfrm>
            <a:off x="2286424" y="784054"/>
            <a:ext cx="411435" cy="1658703"/>
            <a:chOff x="0" y="1652725"/>
            <a:chExt cx="720300" cy="1658703"/>
          </a:xfrm>
        </p:grpSpPr>
        <p:grpSp>
          <p:nvGrpSpPr>
            <p:cNvPr id="307" name="Google Shape;307;p72"/>
            <p:cNvGrpSpPr/>
            <p:nvPr/>
          </p:nvGrpSpPr>
          <p:grpSpPr>
            <a:xfrm>
              <a:off x="30" y="1652728"/>
              <a:ext cx="720181" cy="1658700"/>
              <a:chOff x="1965793" y="2476650"/>
              <a:chExt cx="412522" cy="1336799"/>
            </a:xfrm>
          </p:grpSpPr>
          <p:sp>
            <p:nvSpPr>
              <p:cNvPr id="308" name="Google Shape;308;p72"/>
              <p:cNvSpPr/>
              <p:nvPr/>
            </p:nvSpPr>
            <p:spPr>
              <a:xfrm rot="5400000">
                <a:off x="1921444" y="2921894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72"/>
              <p:cNvSpPr/>
              <p:nvPr/>
            </p:nvSpPr>
            <p:spPr>
              <a:xfrm rot="5400000">
                <a:off x="1921271" y="2540520"/>
                <a:ext cx="501567" cy="412522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72"/>
              <p:cNvSpPr/>
              <p:nvPr/>
            </p:nvSpPr>
            <p:spPr>
              <a:xfrm rot="5400000">
                <a:off x="2205548" y="2443251"/>
                <a:ext cx="139368" cy="206166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72"/>
              <p:cNvSpPr/>
              <p:nvPr/>
            </p:nvSpPr>
            <p:spPr>
              <a:xfrm flipH="1" rot="-5400000">
                <a:off x="2002892" y="3602857"/>
                <a:ext cx="173503" cy="247682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72"/>
              <p:cNvSpPr/>
              <p:nvPr/>
            </p:nvSpPr>
            <p:spPr>
              <a:xfrm rot="5400000">
                <a:off x="1921444" y="3303095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" name="Google Shape;313;p72"/>
            <p:cNvSpPr/>
            <p:nvPr/>
          </p:nvSpPr>
          <p:spPr>
            <a:xfrm>
              <a:off x="0" y="1652725"/>
              <a:ext cx="720300" cy="1658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72"/>
          <p:cNvGrpSpPr/>
          <p:nvPr/>
        </p:nvGrpSpPr>
        <p:grpSpPr>
          <a:xfrm>
            <a:off x="6441899" y="784054"/>
            <a:ext cx="411435" cy="1658703"/>
            <a:chOff x="0" y="1652725"/>
            <a:chExt cx="720300" cy="1658703"/>
          </a:xfrm>
        </p:grpSpPr>
        <p:grpSp>
          <p:nvGrpSpPr>
            <p:cNvPr id="315" name="Google Shape;315;p72"/>
            <p:cNvGrpSpPr/>
            <p:nvPr/>
          </p:nvGrpSpPr>
          <p:grpSpPr>
            <a:xfrm>
              <a:off x="30" y="1652728"/>
              <a:ext cx="720181" cy="1658700"/>
              <a:chOff x="1965793" y="2476650"/>
              <a:chExt cx="412522" cy="1336799"/>
            </a:xfrm>
          </p:grpSpPr>
          <p:sp>
            <p:nvSpPr>
              <p:cNvPr id="316" name="Google Shape;316;p72"/>
              <p:cNvSpPr/>
              <p:nvPr/>
            </p:nvSpPr>
            <p:spPr>
              <a:xfrm rot="5400000">
                <a:off x="1921444" y="2921894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72"/>
              <p:cNvSpPr/>
              <p:nvPr/>
            </p:nvSpPr>
            <p:spPr>
              <a:xfrm rot="5400000">
                <a:off x="1921271" y="2540520"/>
                <a:ext cx="501567" cy="412522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72"/>
              <p:cNvSpPr/>
              <p:nvPr/>
            </p:nvSpPr>
            <p:spPr>
              <a:xfrm rot="5400000">
                <a:off x="2205548" y="2443251"/>
                <a:ext cx="139368" cy="206166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72"/>
              <p:cNvSpPr/>
              <p:nvPr/>
            </p:nvSpPr>
            <p:spPr>
              <a:xfrm flipH="1" rot="-5400000">
                <a:off x="2002892" y="3602857"/>
                <a:ext cx="173503" cy="247682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72"/>
              <p:cNvSpPr/>
              <p:nvPr/>
            </p:nvSpPr>
            <p:spPr>
              <a:xfrm rot="5400000">
                <a:off x="1921444" y="3303095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72"/>
            <p:cNvSpPr/>
            <p:nvPr/>
          </p:nvSpPr>
          <p:spPr>
            <a:xfrm>
              <a:off x="0" y="1652725"/>
              <a:ext cx="720300" cy="1658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72"/>
          <p:cNvSpPr/>
          <p:nvPr/>
        </p:nvSpPr>
        <p:spPr>
          <a:xfrm>
            <a:off x="4572065" y="4101450"/>
            <a:ext cx="3744000" cy="2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2"/>
          <p:cNvSpPr/>
          <p:nvPr/>
        </p:nvSpPr>
        <p:spPr>
          <a:xfrm>
            <a:off x="6853325" y="784050"/>
            <a:ext cx="2290800" cy="165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2"/>
          <p:cNvSpPr/>
          <p:nvPr/>
        </p:nvSpPr>
        <p:spPr>
          <a:xfrm>
            <a:off x="-4400" y="784050"/>
            <a:ext cx="2290800" cy="165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2"/>
          <p:cNvSpPr/>
          <p:nvPr/>
        </p:nvSpPr>
        <p:spPr>
          <a:xfrm>
            <a:off x="8316050" y="2442750"/>
            <a:ext cx="832500" cy="1916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2"/>
          <p:cNvSpPr/>
          <p:nvPr/>
        </p:nvSpPr>
        <p:spPr>
          <a:xfrm>
            <a:off x="828050" y="2442738"/>
            <a:ext cx="3744000" cy="1658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2"/>
          <p:cNvSpPr/>
          <p:nvPr/>
        </p:nvSpPr>
        <p:spPr>
          <a:xfrm>
            <a:off x="828050" y="4101750"/>
            <a:ext cx="3744000" cy="25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2"/>
          <p:cNvSpPr/>
          <p:nvPr/>
        </p:nvSpPr>
        <p:spPr>
          <a:xfrm>
            <a:off x="-4400" y="2442750"/>
            <a:ext cx="832500" cy="1916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2"/>
          <p:cNvSpPr txBox="1"/>
          <p:nvPr>
            <p:ph type="title"/>
          </p:nvPr>
        </p:nvSpPr>
        <p:spPr>
          <a:xfrm>
            <a:off x="4976450" y="2700588"/>
            <a:ext cx="2935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72"/>
          <p:cNvSpPr txBox="1"/>
          <p:nvPr>
            <p:ph idx="1" type="subTitle"/>
          </p:nvPr>
        </p:nvSpPr>
        <p:spPr>
          <a:xfrm>
            <a:off x="4976450" y="3148787"/>
            <a:ext cx="2930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1" name="Google Shape;331;p72"/>
          <p:cNvSpPr txBox="1"/>
          <p:nvPr>
            <p:ph idx="2" type="title"/>
          </p:nvPr>
        </p:nvSpPr>
        <p:spPr>
          <a:xfrm>
            <a:off x="3104450" y="1073963"/>
            <a:ext cx="2935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72"/>
          <p:cNvSpPr txBox="1"/>
          <p:nvPr>
            <p:ph idx="3" type="subTitle"/>
          </p:nvPr>
        </p:nvSpPr>
        <p:spPr>
          <a:xfrm>
            <a:off x="3104450" y="1522162"/>
            <a:ext cx="2930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3" name="Google Shape;333;p72"/>
          <p:cNvSpPr txBox="1"/>
          <p:nvPr>
            <p:ph idx="4" type="title"/>
          </p:nvPr>
        </p:nvSpPr>
        <p:spPr>
          <a:xfrm>
            <a:off x="1234700" y="2700588"/>
            <a:ext cx="2930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72"/>
          <p:cNvSpPr txBox="1"/>
          <p:nvPr>
            <p:ph idx="5" type="subTitle"/>
          </p:nvPr>
        </p:nvSpPr>
        <p:spPr>
          <a:xfrm>
            <a:off x="1234700" y="3148787"/>
            <a:ext cx="2926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3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7" name="Google Shape;337;p73"/>
          <p:cNvGrpSpPr/>
          <p:nvPr/>
        </p:nvGrpSpPr>
        <p:grpSpPr>
          <a:xfrm>
            <a:off x="6543350" y="-175"/>
            <a:ext cx="2600651" cy="295486"/>
            <a:chOff x="-335" y="-118"/>
            <a:chExt cx="1002255" cy="240076"/>
          </a:xfrm>
        </p:grpSpPr>
        <p:grpSp>
          <p:nvGrpSpPr>
            <p:cNvPr id="338" name="Google Shape;338;p73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339" name="Google Shape;339;p73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73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73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73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73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73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73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73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73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73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9" name="Google Shape;349;p73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73"/>
          <p:cNvSpPr/>
          <p:nvPr/>
        </p:nvSpPr>
        <p:spPr>
          <a:xfrm>
            <a:off x="-28" y="-125"/>
            <a:ext cx="6543300" cy="29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73"/>
          <p:cNvCxnSpPr/>
          <p:nvPr/>
        </p:nvCxnSpPr>
        <p:spPr>
          <a:xfrm>
            <a:off x="4131543" y="147562"/>
            <a:ext cx="22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4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4" name="Google Shape;354;p74"/>
          <p:cNvGrpSpPr/>
          <p:nvPr/>
        </p:nvGrpSpPr>
        <p:grpSpPr>
          <a:xfrm>
            <a:off x="0" y="50"/>
            <a:ext cx="319800" cy="5150000"/>
            <a:chOff x="0" y="50"/>
            <a:chExt cx="319800" cy="5150000"/>
          </a:xfrm>
        </p:grpSpPr>
        <p:sp>
          <p:nvSpPr>
            <p:cNvPr id="355" name="Google Shape;355;p74"/>
            <p:cNvSpPr/>
            <p:nvPr/>
          </p:nvSpPr>
          <p:spPr>
            <a:xfrm rot="-5400000">
              <a:off x="-885150" y="885200"/>
              <a:ext cx="2090100" cy="319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6" name="Google Shape;356;p74"/>
            <p:cNvCxnSpPr/>
            <p:nvPr/>
          </p:nvCxnSpPr>
          <p:spPr>
            <a:xfrm rot="-5400000">
              <a:off x="-589337" y="1045071"/>
              <a:ext cx="149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7" name="Google Shape;357;p74"/>
            <p:cNvSpPr/>
            <p:nvPr/>
          </p:nvSpPr>
          <p:spPr>
            <a:xfrm rot="-5400000">
              <a:off x="-1370100" y="3460150"/>
              <a:ext cx="3060000" cy="319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5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75"/>
          <p:cNvSpPr txBox="1"/>
          <p:nvPr>
            <p:ph idx="1" type="subTitle"/>
          </p:nvPr>
        </p:nvSpPr>
        <p:spPr>
          <a:xfrm>
            <a:off x="999750" y="2891838"/>
            <a:ext cx="2123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1" name="Google Shape;361;p75"/>
          <p:cNvSpPr txBox="1"/>
          <p:nvPr>
            <p:ph idx="2" type="subTitle"/>
          </p:nvPr>
        </p:nvSpPr>
        <p:spPr>
          <a:xfrm>
            <a:off x="999825" y="3195463"/>
            <a:ext cx="2123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362" name="Google Shape;362;p75"/>
          <p:cNvSpPr txBox="1"/>
          <p:nvPr>
            <p:ph idx="3" type="subTitle"/>
          </p:nvPr>
        </p:nvSpPr>
        <p:spPr>
          <a:xfrm>
            <a:off x="3451125" y="2891838"/>
            <a:ext cx="2123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3" name="Google Shape;363;p75"/>
          <p:cNvSpPr txBox="1"/>
          <p:nvPr>
            <p:ph idx="4" type="subTitle"/>
          </p:nvPr>
        </p:nvSpPr>
        <p:spPr>
          <a:xfrm>
            <a:off x="3451134" y="3195463"/>
            <a:ext cx="2123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364" name="Google Shape;364;p75"/>
          <p:cNvSpPr txBox="1"/>
          <p:nvPr>
            <p:ph idx="5" type="subTitle"/>
          </p:nvPr>
        </p:nvSpPr>
        <p:spPr>
          <a:xfrm>
            <a:off x="5902437" y="2891838"/>
            <a:ext cx="2123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5" name="Google Shape;365;p75"/>
          <p:cNvSpPr txBox="1"/>
          <p:nvPr>
            <p:ph idx="6" type="subTitle"/>
          </p:nvPr>
        </p:nvSpPr>
        <p:spPr>
          <a:xfrm>
            <a:off x="5902447" y="3195463"/>
            <a:ext cx="21234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366" name="Google Shape;366;p75"/>
          <p:cNvSpPr txBox="1"/>
          <p:nvPr>
            <p:ph idx="7" type="title"/>
          </p:nvPr>
        </p:nvSpPr>
        <p:spPr>
          <a:xfrm>
            <a:off x="1571100" y="1863788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7" name="Google Shape;367;p75"/>
          <p:cNvSpPr txBox="1"/>
          <p:nvPr>
            <p:ph idx="8" type="title"/>
          </p:nvPr>
        </p:nvSpPr>
        <p:spPr>
          <a:xfrm>
            <a:off x="4022475" y="1863788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8" name="Google Shape;368;p75"/>
          <p:cNvSpPr txBox="1"/>
          <p:nvPr>
            <p:ph idx="9" type="title"/>
          </p:nvPr>
        </p:nvSpPr>
        <p:spPr>
          <a:xfrm>
            <a:off x="6473775" y="1863788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5"/>
          <p:cNvSpPr/>
          <p:nvPr/>
        </p:nvSpPr>
        <p:spPr>
          <a:xfrm>
            <a:off x="8437800" y="1425225"/>
            <a:ext cx="706200" cy="298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5"/>
          <p:cNvSpPr/>
          <p:nvPr/>
        </p:nvSpPr>
        <p:spPr>
          <a:xfrm>
            <a:off x="8437800" y="0"/>
            <a:ext cx="706200" cy="142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5"/>
          <p:cNvSpPr/>
          <p:nvPr/>
        </p:nvSpPr>
        <p:spPr>
          <a:xfrm>
            <a:off x="6200" y="4409500"/>
            <a:ext cx="706200" cy="1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75"/>
          <p:cNvGrpSpPr/>
          <p:nvPr/>
        </p:nvGrpSpPr>
        <p:grpSpPr>
          <a:xfrm>
            <a:off x="3861112" y="4720456"/>
            <a:ext cx="493426" cy="302657"/>
            <a:chOff x="945450" y="1139383"/>
            <a:chExt cx="1587600" cy="973800"/>
          </a:xfrm>
        </p:grpSpPr>
        <p:sp>
          <p:nvSpPr>
            <p:cNvPr id="373" name="Google Shape;373;p75"/>
            <p:cNvSpPr/>
            <p:nvPr/>
          </p:nvSpPr>
          <p:spPr>
            <a:xfrm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5"/>
            <p:cNvSpPr/>
            <p:nvPr/>
          </p:nvSpPr>
          <p:spPr>
            <a:xfrm>
              <a:off x="1453500" y="1340533"/>
              <a:ext cx="571500" cy="571500"/>
            </a:xfrm>
            <a:prstGeom prst="star16">
              <a:avLst>
                <a:gd fmla="val 3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75"/>
          <p:cNvGrpSpPr/>
          <p:nvPr/>
        </p:nvGrpSpPr>
        <p:grpSpPr>
          <a:xfrm>
            <a:off x="4266116" y="4720456"/>
            <a:ext cx="493426" cy="302657"/>
            <a:chOff x="945450" y="1139383"/>
            <a:chExt cx="1587600" cy="973800"/>
          </a:xfrm>
        </p:grpSpPr>
        <p:sp>
          <p:nvSpPr>
            <p:cNvPr id="376" name="Google Shape;376;p75"/>
            <p:cNvSpPr/>
            <p:nvPr/>
          </p:nvSpPr>
          <p:spPr>
            <a:xfrm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5"/>
            <p:cNvSpPr/>
            <p:nvPr/>
          </p:nvSpPr>
          <p:spPr>
            <a:xfrm>
              <a:off x="1453500" y="1340533"/>
              <a:ext cx="571500" cy="571500"/>
            </a:xfrm>
            <a:prstGeom prst="star16">
              <a:avLst>
                <a:gd fmla="val 3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75"/>
          <p:cNvGrpSpPr/>
          <p:nvPr/>
        </p:nvGrpSpPr>
        <p:grpSpPr>
          <a:xfrm>
            <a:off x="4671119" y="4720456"/>
            <a:ext cx="493426" cy="302657"/>
            <a:chOff x="945450" y="1139383"/>
            <a:chExt cx="1587600" cy="973800"/>
          </a:xfrm>
        </p:grpSpPr>
        <p:sp>
          <p:nvSpPr>
            <p:cNvPr id="379" name="Google Shape;379;p75"/>
            <p:cNvSpPr/>
            <p:nvPr/>
          </p:nvSpPr>
          <p:spPr>
            <a:xfrm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5"/>
            <p:cNvSpPr/>
            <p:nvPr/>
          </p:nvSpPr>
          <p:spPr>
            <a:xfrm>
              <a:off x="1453500" y="1340533"/>
              <a:ext cx="571500" cy="571500"/>
            </a:xfrm>
            <a:prstGeom prst="star16">
              <a:avLst>
                <a:gd fmla="val 3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8"/>
          <p:cNvGrpSpPr/>
          <p:nvPr/>
        </p:nvGrpSpPr>
        <p:grpSpPr>
          <a:xfrm>
            <a:off x="-335" y="-118"/>
            <a:ext cx="9144313" cy="5143618"/>
            <a:chOff x="-335" y="-118"/>
            <a:chExt cx="9144313" cy="5143618"/>
          </a:xfrm>
        </p:grpSpPr>
        <p:grpSp>
          <p:nvGrpSpPr>
            <p:cNvPr id="34" name="Google Shape;34;p58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35" name="Google Shape;35;p58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8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8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8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8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8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8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8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8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8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Google Shape;45;p58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8"/>
            <p:cNvSpPr/>
            <p:nvPr/>
          </p:nvSpPr>
          <p:spPr>
            <a:xfrm>
              <a:off x="1001678" y="-50"/>
              <a:ext cx="8142300" cy="240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58"/>
            <p:cNvGrpSpPr/>
            <p:nvPr/>
          </p:nvGrpSpPr>
          <p:grpSpPr>
            <a:xfrm>
              <a:off x="-7" y="4903500"/>
              <a:ext cx="9143924" cy="240000"/>
              <a:chOff x="762001" y="4903500"/>
              <a:chExt cx="8382000" cy="240000"/>
            </a:xfrm>
          </p:grpSpPr>
          <p:sp>
            <p:nvSpPr>
              <p:cNvPr id="48" name="Google Shape;48;p58"/>
              <p:cNvSpPr/>
              <p:nvPr/>
            </p:nvSpPr>
            <p:spPr>
              <a:xfrm>
                <a:off x="4953001" y="4903500"/>
                <a:ext cx="4191000" cy="2400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58"/>
              <p:cNvSpPr/>
              <p:nvPr/>
            </p:nvSpPr>
            <p:spPr>
              <a:xfrm>
                <a:off x="762001" y="4903500"/>
                <a:ext cx="4191000" cy="240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" name="Google Shape;50;p58"/>
          <p:cNvSpPr txBox="1"/>
          <p:nvPr>
            <p:ph idx="1" type="body"/>
          </p:nvPr>
        </p:nvSpPr>
        <p:spPr>
          <a:xfrm>
            <a:off x="713100" y="1147950"/>
            <a:ext cx="78090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51" name="Google Shape;51;p58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6"/>
          <p:cNvSpPr/>
          <p:nvPr/>
        </p:nvSpPr>
        <p:spPr>
          <a:xfrm>
            <a:off x="3497573" y="0"/>
            <a:ext cx="1584000" cy="1056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6"/>
          <p:cNvSpPr/>
          <p:nvPr/>
        </p:nvSpPr>
        <p:spPr>
          <a:xfrm>
            <a:off x="0" y="1056000"/>
            <a:ext cx="4029900" cy="105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76"/>
          <p:cNvGrpSpPr/>
          <p:nvPr/>
        </p:nvGrpSpPr>
        <p:grpSpPr>
          <a:xfrm rot="-5400000">
            <a:off x="1222285" y="-1222748"/>
            <a:ext cx="1053151" cy="3497807"/>
            <a:chOff x="4275225" y="1381800"/>
            <a:chExt cx="593725" cy="3222300"/>
          </a:xfrm>
        </p:grpSpPr>
        <p:grpSp>
          <p:nvGrpSpPr>
            <p:cNvPr id="385" name="Google Shape;385;p76"/>
            <p:cNvGrpSpPr/>
            <p:nvPr/>
          </p:nvGrpSpPr>
          <p:grpSpPr>
            <a:xfrm>
              <a:off x="4275289" y="1381811"/>
              <a:ext cx="593661" cy="3222289"/>
              <a:chOff x="4275289" y="1381811"/>
              <a:chExt cx="593661" cy="3222289"/>
            </a:xfrm>
          </p:grpSpPr>
          <p:sp>
            <p:nvSpPr>
              <p:cNvPr id="386" name="Google Shape;386;p76"/>
              <p:cNvSpPr/>
              <p:nvPr/>
            </p:nvSpPr>
            <p:spPr>
              <a:xfrm rot="5400000">
                <a:off x="4261167" y="1934687"/>
                <a:ext cx="621906" cy="593661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6"/>
              <p:cNvSpPr/>
              <p:nvPr/>
            </p:nvSpPr>
            <p:spPr>
              <a:xfrm rot="5400000">
                <a:off x="4260952" y="1440816"/>
                <a:ext cx="622335" cy="593661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6"/>
              <p:cNvSpPr/>
              <p:nvPr/>
            </p:nvSpPr>
            <p:spPr>
              <a:xfrm rot="5400000">
                <a:off x="4634141" y="1319926"/>
                <a:ext cx="172925" cy="296694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6"/>
              <p:cNvSpPr/>
              <p:nvPr/>
            </p:nvSpPr>
            <p:spPr>
              <a:xfrm flipH="1" rot="-5400000">
                <a:off x="4345882" y="4318238"/>
                <a:ext cx="215282" cy="356440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6"/>
              <p:cNvSpPr/>
              <p:nvPr/>
            </p:nvSpPr>
            <p:spPr>
              <a:xfrm rot="5400000">
                <a:off x="4261167" y="2428343"/>
                <a:ext cx="621906" cy="593661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6"/>
              <p:cNvSpPr/>
              <p:nvPr/>
            </p:nvSpPr>
            <p:spPr>
              <a:xfrm rot="5400000">
                <a:off x="4261167" y="2921999"/>
                <a:ext cx="621906" cy="593661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6"/>
              <p:cNvSpPr/>
              <p:nvPr/>
            </p:nvSpPr>
            <p:spPr>
              <a:xfrm rot="5400000">
                <a:off x="4261167" y="3415646"/>
                <a:ext cx="621906" cy="593661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6"/>
              <p:cNvSpPr/>
              <p:nvPr/>
            </p:nvSpPr>
            <p:spPr>
              <a:xfrm rot="5400000">
                <a:off x="4261167" y="3909293"/>
                <a:ext cx="621906" cy="593661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" name="Google Shape;394;p76"/>
            <p:cNvSpPr/>
            <p:nvPr/>
          </p:nvSpPr>
          <p:spPr>
            <a:xfrm>
              <a:off x="4275225" y="1381800"/>
              <a:ext cx="593700" cy="3222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76"/>
          <p:cNvSpPr/>
          <p:nvPr/>
        </p:nvSpPr>
        <p:spPr>
          <a:xfrm>
            <a:off x="3938123" y="176550"/>
            <a:ext cx="702900" cy="702900"/>
          </a:xfrm>
          <a:prstGeom prst="star16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6"/>
          <p:cNvSpPr/>
          <p:nvPr/>
        </p:nvSpPr>
        <p:spPr>
          <a:xfrm>
            <a:off x="0" y="2112000"/>
            <a:ext cx="4029900" cy="3031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6"/>
          <p:cNvSpPr/>
          <p:nvPr/>
        </p:nvSpPr>
        <p:spPr>
          <a:xfrm>
            <a:off x="4029900" y="2112000"/>
            <a:ext cx="1051500" cy="303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6"/>
          <p:cNvSpPr/>
          <p:nvPr/>
        </p:nvSpPr>
        <p:spPr>
          <a:xfrm>
            <a:off x="4029900" y="1056000"/>
            <a:ext cx="1051500" cy="1056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6"/>
          <p:cNvSpPr txBox="1"/>
          <p:nvPr>
            <p:ph type="title"/>
          </p:nvPr>
        </p:nvSpPr>
        <p:spPr>
          <a:xfrm>
            <a:off x="4065300" y="1282200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0" name="Google Shape;400;p76"/>
          <p:cNvSpPr txBox="1"/>
          <p:nvPr>
            <p:ph idx="1" type="subTitle"/>
          </p:nvPr>
        </p:nvSpPr>
        <p:spPr>
          <a:xfrm>
            <a:off x="575425" y="4013690"/>
            <a:ext cx="2895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01" name="Google Shape;401;p76"/>
          <p:cNvSpPr txBox="1"/>
          <p:nvPr>
            <p:ph idx="2" type="title"/>
          </p:nvPr>
        </p:nvSpPr>
        <p:spPr>
          <a:xfrm>
            <a:off x="575425" y="2574313"/>
            <a:ext cx="28956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402" name="Google Shape;402;p76"/>
          <p:cNvGrpSpPr/>
          <p:nvPr/>
        </p:nvGrpSpPr>
        <p:grpSpPr>
          <a:xfrm>
            <a:off x="683598" y="1348695"/>
            <a:ext cx="2662705" cy="470609"/>
            <a:chOff x="3312825" y="363350"/>
            <a:chExt cx="3304834" cy="584100"/>
          </a:xfrm>
        </p:grpSpPr>
        <p:sp>
          <p:nvSpPr>
            <p:cNvPr id="403" name="Google Shape;403;p76"/>
            <p:cNvSpPr/>
            <p:nvPr/>
          </p:nvSpPr>
          <p:spPr>
            <a:xfrm>
              <a:off x="5665759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6"/>
            <p:cNvSpPr/>
            <p:nvPr/>
          </p:nvSpPr>
          <p:spPr>
            <a:xfrm>
              <a:off x="4489292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6"/>
            <p:cNvSpPr/>
            <p:nvPr/>
          </p:nvSpPr>
          <p:spPr>
            <a:xfrm>
              <a:off x="3312825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7"/>
          <p:cNvSpPr txBox="1"/>
          <p:nvPr>
            <p:ph type="title"/>
          </p:nvPr>
        </p:nvSpPr>
        <p:spPr>
          <a:xfrm>
            <a:off x="5468825" y="1254375"/>
            <a:ext cx="303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77"/>
          <p:cNvSpPr txBox="1"/>
          <p:nvPr>
            <p:ph idx="1" type="subTitle"/>
          </p:nvPr>
        </p:nvSpPr>
        <p:spPr>
          <a:xfrm>
            <a:off x="5468825" y="2672925"/>
            <a:ext cx="30378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09" name="Google Shape;409;p77"/>
          <p:cNvSpPr/>
          <p:nvPr/>
        </p:nvSpPr>
        <p:spPr>
          <a:xfrm>
            <a:off x="1230" y="4226490"/>
            <a:ext cx="4830300" cy="91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77"/>
          <p:cNvCxnSpPr/>
          <p:nvPr/>
        </p:nvCxnSpPr>
        <p:spPr>
          <a:xfrm>
            <a:off x="1306650" y="4685040"/>
            <a:ext cx="22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11" name="Google Shape;411;p77"/>
          <p:cNvGrpSpPr/>
          <p:nvPr/>
        </p:nvGrpSpPr>
        <p:grpSpPr>
          <a:xfrm>
            <a:off x="0" y="0"/>
            <a:ext cx="4831471" cy="917500"/>
            <a:chOff x="-335" y="-118"/>
            <a:chExt cx="1002255" cy="240076"/>
          </a:xfrm>
        </p:grpSpPr>
        <p:grpSp>
          <p:nvGrpSpPr>
            <p:cNvPr id="412" name="Google Shape;412;p77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413" name="Google Shape;413;p77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77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77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77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77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77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77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77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77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77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3" name="Google Shape;423;p77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8"/>
          <p:cNvSpPr txBox="1"/>
          <p:nvPr>
            <p:ph type="title"/>
          </p:nvPr>
        </p:nvSpPr>
        <p:spPr>
          <a:xfrm>
            <a:off x="997350" y="814513"/>
            <a:ext cx="444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26" name="Google Shape;426;p78"/>
          <p:cNvSpPr txBox="1"/>
          <p:nvPr>
            <p:ph idx="1" type="subTitle"/>
          </p:nvPr>
        </p:nvSpPr>
        <p:spPr>
          <a:xfrm>
            <a:off x="997350" y="2934588"/>
            <a:ext cx="44442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27" name="Google Shape;427;p78"/>
          <p:cNvSpPr/>
          <p:nvPr/>
        </p:nvSpPr>
        <p:spPr>
          <a:xfrm>
            <a:off x="0" y="4413600"/>
            <a:ext cx="723900" cy="72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8"/>
          <p:cNvSpPr/>
          <p:nvPr/>
        </p:nvSpPr>
        <p:spPr>
          <a:xfrm>
            <a:off x="723900" y="4413600"/>
            <a:ext cx="2514600" cy="72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8"/>
          <p:cNvSpPr/>
          <p:nvPr/>
        </p:nvSpPr>
        <p:spPr>
          <a:xfrm>
            <a:off x="3238500" y="4413600"/>
            <a:ext cx="2476500" cy="72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78"/>
          <p:cNvCxnSpPr/>
          <p:nvPr/>
        </p:nvCxnSpPr>
        <p:spPr>
          <a:xfrm>
            <a:off x="4034424" y="4778550"/>
            <a:ext cx="122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9"/>
          <p:cNvSpPr txBox="1"/>
          <p:nvPr>
            <p:ph idx="1" type="subTitle"/>
          </p:nvPr>
        </p:nvSpPr>
        <p:spPr>
          <a:xfrm>
            <a:off x="1009606" y="3377556"/>
            <a:ext cx="288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79"/>
          <p:cNvSpPr txBox="1"/>
          <p:nvPr>
            <p:ph idx="2" type="subTitle"/>
          </p:nvPr>
        </p:nvSpPr>
        <p:spPr>
          <a:xfrm>
            <a:off x="981306" y="3704981"/>
            <a:ext cx="2884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34" name="Google Shape;434;p79"/>
          <p:cNvSpPr txBox="1"/>
          <p:nvPr>
            <p:ph idx="3" type="subTitle"/>
          </p:nvPr>
        </p:nvSpPr>
        <p:spPr>
          <a:xfrm>
            <a:off x="4388406" y="3377556"/>
            <a:ext cx="288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5" name="Google Shape;435;p79"/>
          <p:cNvSpPr txBox="1"/>
          <p:nvPr>
            <p:ph idx="4" type="subTitle"/>
          </p:nvPr>
        </p:nvSpPr>
        <p:spPr>
          <a:xfrm>
            <a:off x="4388406" y="3704981"/>
            <a:ext cx="2884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36" name="Google Shape;436;p79"/>
          <p:cNvSpPr txBox="1"/>
          <p:nvPr>
            <p:ph idx="5" type="subTitle"/>
          </p:nvPr>
        </p:nvSpPr>
        <p:spPr>
          <a:xfrm>
            <a:off x="981306" y="1715251"/>
            <a:ext cx="288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7" name="Google Shape;437;p79"/>
          <p:cNvSpPr txBox="1"/>
          <p:nvPr>
            <p:ph idx="6" type="subTitle"/>
          </p:nvPr>
        </p:nvSpPr>
        <p:spPr>
          <a:xfrm>
            <a:off x="981306" y="2042676"/>
            <a:ext cx="2884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38" name="Google Shape;438;p79"/>
          <p:cNvSpPr txBox="1"/>
          <p:nvPr>
            <p:ph idx="7" type="subTitle"/>
          </p:nvPr>
        </p:nvSpPr>
        <p:spPr>
          <a:xfrm>
            <a:off x="4388406" y="1715251"/>
            <a:ext cx="2884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9" name="Google Shape;439;p79"/>
          <p:cNvSpPr txBox="1"/>
          <p:nvPr>
            <p:ph idx="8" type="subTitle"/>
          </p:nvPr>
        </p:nvSpPr>
        <p:spPr>
          <a:xfrm>
            <a:off x="4388406" y="2042676"/>
            <a:ext cx="2884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440" name="Google Shape;440;p79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1" name="Google Shape;441;p79"/>
          <p:cNvGrpSpPr/>
          <p:nvPr/>
        </p:nvGrpSpPr>
        <p:grpSpPr>
          <a:xfrm>
            <a:off x="30" y="3152728"/>
            <a:ext cx="720181" cy="1658700"/>
            <a:chOff x="1965793" y="2476650"/>
            <a:chExt cx="412522" cy="1336799"/>
          </a:xfrm>
        </p:grpSpPr>
        <p:sp>
          <p:nvSpPr>
            <p:cNvPr id="442" name="Google Shape;442;p79"/>
            <p:cNvSpPr/>
            <p:nvPr/>
          </p:nvSpPr>
          <p:spPr>
            <a:xfrm rot="5400000">
              <a:off x="1921444" y="2921894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9"/>
            <p:cNvSpPr/>
            <p:nvPr/>
          </p:nvSpPr>
          <p:spPr>
            <a:xfrm rot="5400000">
              <a:off x="1921271" y="2540520"/>
              <a:ext cx="501567" cy="412522"/>
            </a:xfrm>
            <a:custGeom>
              <a:rect b="b" l="l" r="r" t="t"/>
              <a:pathLst>
                <a:path extrusionOk="0" h="23897" w="15943">
                  <a:moveTo>
                    <a:pt x="8859" y="0"/>
                  </a:moveTo>
                  <a:lnTo>
                    <a:pt x="0" y="23896"/>
                  </a:lnTo>
                  <a:lnTo>
                    <a:pt x="7085" y="23896"/>
                  </a:lnTo>
                  <a:lnTo>
                    <a:pt x="15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9"/>
            <p:cNvSpPr/>
            <p:nvPr/>
          </p:nvSpPr>
          <p:spPr>
            <a:xfrm rot="5400000">
              <a:off x="2205548" y="2443251"/>
              <a:ext cx="139368" cy="206166"/>
            </a:xfrm>
            <a:custGeom>
              <a:rect b="b" l="l" r="r" t="t"/>
              <a:pathLst>
                <a:path extrusionOk="0" h="11943" w="4430">
                  <a:moveTo>
                    <a:pt x="0" y="0"/>
                  </a:moveTo>
                  <a:lnTo>
                    <a:pt x="0" y="11942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9"/>
            <p:cNvSpPr/>
            <p:nvPr/>
          </p:nvSpPr>
          <p:spPr>
            <a:xfrm flipH="1" rot="-5400000">
              <a:off x="2002892" y="3602857"/>
              <a:ext cx="173503" cy="247682"/>
            </a:xfrm>
            <a:custGeom>
              <a:rect b="b" l="l" r="r" t="t"/>
              <a:pathLst>
                <a:path extrusionOk="0" h="14348" w="5312">
                  <a:moveTo>
                    <a:pt x="1" y="0"/>
                  </a:moveTo>
                  <a:lnTo>
                    <a:pt x="5311" y="14347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9"/>
            <p:cNvSpPr/>
            <p:nvPr/>
          </p:nvSpPr>
          <p:spPr>
            <a:xfrm rot="5400000">
              <a:off x="1921444" y="3303095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79"/>
          <p:cNvSpPr/>
          <p:nvPr/>
        </p:nvSpPr>
        <p:spPr>
          <a:xfrm>
            <a:off x="0" y="1494025"/>
            <a:ext cx="720300" cy="1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9"/>
          <p:cNvSpPr/>
          <p:nvPr/>
        </p:nvSpPr>
        <p:spPr>
          <a:xfrm>
            <a:off x="0" y="3152725"/>
            <a:ext cx="720300" cy="1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9"/>
          <p:cNvSpPr/>
          <p:nvPr/>
        </p:nvSpPr>
        <p:spPr>
          <a:xfrm>
            <a:off x="-25" y="4811481"/>
            <a:ext cx="6543300" cy="33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79"/>
          <p:cNvCxnSpPr/>
          <p:nvPr/>
        </p:nvCxnSpPr>
        <p:spPr>
          <a:xfrm>
            <a:off x="4131544" y="4977456"/>
            <a:ext cx="22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1" name="Google Shape;451;p79"/>
          <p:cNvSpPr/>
          <p:nvPr/>
        </p:nvSpPr>
        <p:spPr>
          <a:xfrm>
            <a:off x="7534350" y="1494025"/>
            <a:ext cx="1609800" cy="165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9"/>
          <p:cNvSpPr/>
          <p:nvPr/>
        </p:nvSpPr>
        <p:spPr>
          <a:xfrm>
            <a:off x="7534350" y="3152725"/>
            <a:ext cx="1609800" cy="1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79"/>
          <p:cNvGrpSpPr/>
          <p:nvPr/>
        </p:nvGrpSpPr>
        <p:grpSpPr>
          <a:xfrm>
            <a:off x="6543350" y="4811425"/>
            <a:ext cx="2600651" cy="332073"/>
            <a:chOff x="-335" y="-118"/>
            <a:chExt cx="1002255" cy="240076"/>
          </a:xfrm>
        </p:grpSpPr>
        <p:grpSp>
          <p:nvGrpSpPr>
            <p:cNvPr id="454" name="Google Shape;454;p79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455" name="Google Shape;455;p79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79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79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79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79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79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79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79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79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79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79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0"/>
          <p:cNvSpPr/>
          <p:nvPr/>
        </p:nvSpPr>
        <p:spPr>
          <a:xfrm>
            <a:off x="0" y="1008950"/>
            <a:ext cx="9144000" cy="3125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80"/>
          <p:cNvSpPr/>
          <p:nvPr/>
        </p:nvSpPr>
        <p:spPr>
          <a:xfrm>
            <a:off x="0" y="677236"/>
            <a:ext cx="4572000" cy="33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80"/>
          <p:cNvGrpSpPr/>
          <p:nvPr/>
        </p:nvGrpSpPr>
        <p:grpSpPr>
          <a:xfrm>
            <a:off x="2398895" y="4134650"/>
            <a:ext cx="2407918" cy="332073"/>
            <a:chOff x="-335" y="-118"/>
            <a:chExt cx="1002255" cy="240076"/>
          </a:xfrm>
        </p:grpSpPr>
        <p:grpSp>
          <p:nvGrpSpPr>
            <p:cNvPr id="470" name="Google Shape;470;p80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471" name="Google Shape;471;p80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0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0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0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0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80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80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80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80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80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80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80"/>
          <p:cNvSpPr/>
          <p:nvPr/>
        </p:nvSpPr>
        <p:spPr>
          <a:xfrm>
            <a:off x="0" y="4134650"/>
            <a:ext cx="2407800" cy="332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0"/>
          <p:cNvSpPr/>
          <p:nvPr/>
        </p:nvSpPr>
        <p:spPr>
          <a:xfrm>
            <a:off x="4806825" y="4134650"/>
            <a:ext cx="4337100" cy="332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0"/>
          <p:cNvSpPr/>
          <p:nvPr/>
        </p:nvSpPr>
        <p:spPr>
          <a:xfrm>
            <a:off x="4572005" y="676850"/>
            <a:ext cx="4572000" cy="332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0"/>
          <p:cNvSpPr txBox="1"/>
          <p:nvPr>
            <p:ph idx="1" type="subTitle"/>
          </p:nvPr>
        </p:nvSpPr>
        <p:spPr>
          <a:xfrm>
            <a:off x="913125" y="2185059"/>
            <a:ext cx="29181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86" name="Google Shape;486;p80"/>
          <p:cNvSpPr txBox="1"/>
          <p:nvPr>
            <p:ph type="title"/>
          </p:nvPr>
        </p:nvSpPr>
        <p:spPr>
          <a:xfrm>
            <a:off x="913125" y="1541250"/>
            <a:ext cx="29181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/>
          <p:nvPr>
            <p:ph idx="1" type="subTitle"/>
          </p:nvPr>
        </p:nvSpPr>
        <p:spPr>
          <a:xfrm>
            <a:off x="5184000" y="2189400"/>
            <a:ext cx="28710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89" name="Google Shape;489;p81"/>
          <p:cNvSpPr txBox="1"/>
          <p:nvPr>
            <p:ph type="title"/>
          </p:nvPr>
        </p:nvSpPr>
        <p:spPr>
          <a:xfrm>
            <a:off x="5187900" y="1229400"/>
            <a:ext cx="2871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0" name="Google Shape;490;p81"/>
          <p:cNvSpPr/>
          <p:nvPr/>
        </p:nvSpPr>
        <p:spPr>
          <a:xfrm rot="5400000">
            <a:off x="818325" y="1711650"/>
            <a:ext cx="3681000" cy="25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81"/>
          <p:cNvSpPr/>
          <p:nvPr/>
        </p:nvSpPr>
        <p:spPr>
          <a:xfrm>
            <a:off x="0" y="0"/>
            <a:ext cx="25329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81"/>
          <p:cNvGrpSpPr/>
          <p:nvPr/>
        </p:nvGrpSpPr>
        <p:grpSpPr>
          <a:xfrm>
            <a:off x="8791200" y="44"/>
            <a:ext cx="352900" cy="5150009"/>
            <a:chOff x="8791200" y="44"/>
            <a:chExt cx="352900" cy="5150009"/>
          </a:xfrm>
        </p:grpSpPr>
        <p:grpSp>
          <p:nvGrpSpPr>
            <p:cNvPr id="493" name="Google Shape;493;p81"/>
            <p:cNvGrpSpPr/>
            <p:nvPr/>
          </p:nvGrpSpPr>
          <p:grpSpPr>
            <a:xfrm>
              <a:off x="8791435" y="62"/>
              <a:ext cx="352665" cy="3059801"/>
              <a:chOff x="1965793" y="2476650"/>
              <a:chExt cx="412522" cy="1336799"/>
            </a:xfrm>
          </p:grpSpPr>
          <p:sp>
            <p:nvSpPr>
              <p:cNvPr id="494" name="Google Shape;494;p81"/>
              <p:cNvSpPr/>
              <p:nvPr/>
            </p:nvSpPr>
            <p:spPr>
              <a:xfrm rot="5400000">
                <a:off x="1921444" y="2921894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81"/>
              <p:cNvSpPr/>
              <p:nvPr/>
            </p:nvSpPr>
            <p:spPr>
              <a:xfrm rot="5400000">
                <a:off x="1921271" y="2540520"/>
                <a:ext cx="501567" cy="412522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81"/>
              <p:cNvSpPr/>
              <p:nvPr/>
            </p:nvSpPr>
            <p:spPr>
              <a:xfrm rot="5400000">
                <a:off x="2205548" y="2443251"/>
                <a:ext cx="139368" cy="206166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81"/>
              <p:cNvSpPr/>
              <p:nvPr/>
            </p:nvSpPr>
            <p:spPr>
              <a:xfrm flipH="1" rot="-5400000">
                <a:off x="2002892" y="3602857"/>
                <a:ext cx="173503" cy="247682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81"/>
              <p:cNvSpPr/>
              <p:nvPr/>
            </p:nvSpPr>
            <p:spPr>
              <a:xfrm rot="5400000">
                <a:off x="1921444" y="3303095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9" name="Google Shape;499;p81"/>
            <p:cNvSpPr/>
            <p:nvPr/>
          </p:nvSpPr>
          <p:spPr>
            <a:xfrm>
              <a:off x="8791342" y="44"/>
              <a:ext cx="352500" cy="306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81"/>
            <p:cNvSpPr/>
            <p:nvPr/>
          </p:nvSpPr>
          <p:spPr>
            <a:xfrm rot="5400000">
              <a:off x="7922550" y="3928603"/>
              <a:ext cx="2090100" cy="352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81"/>
          <p:cNvSpPr/>
          <p:nvPr/>
        </p:nvSpPr>
        <p:spPr>
          <a:xfrm rot="5400000">
            <a:off x="1927725" y="4283385"/>
            <a:ext cx="1462500" cy="2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2"/>
          <p:cNvSpPr/>
          <p:nvPr/>
        </p:nvSpPr>
        <p:spPr>
          <a:xfrm>
            <a:off x="1126875" y="1314900"/>
            <a:ext cx="4475100" cy="2513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2"/>
          <p:cNvSpPr txBox="1"/>
          <p:nvPr>
            <p:ph idx="1" type="subTitle"/>
          </p:nvPr>
        </p:nvSpPr>
        <p:spPr>
          <a:xfrm>
            <a:off x="1477579" y="2185050"/>
            <a:ext cx="37335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05" name="Google Shape;505;p82"/>
          <p:cNvSpPr txBox="1"/>
          <p:nvPr>
            <p:ph type="title"/>
          </p:nvPr>
        </p:nvSpPr>
        <p:spPr>
          <a:xfrm>
            <a:off x="1477579" y="1541238"/>
            <a:ext cx="27468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6" name="Google Shape;506;p82"/>
          <p:cNvSpPr/>
          <p:nvPr/>
        </p:nvSpPr>
        <p:spPr>
          <a:xfrm>
            <a:off x="5601975" y="0"/>
            <a:ext cx="3542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82"/>
          <p:cNvSpPr/>
          <p:nvPr/>
        </p:nvSpPr>
        <p:spPr>
          <a:xfrm>
            <a:off x="0" y="0"/>
            <a:ext cx="1126800" cy="1314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2"/>
          <p:cNvSpPr/>
          <p:nvPr/>
        </p:nvSpPr>
        <p:spPr>
          <a:xfrm>
            <a:off x="1126800" y="0"/>
            <a:ext cx="4475100" cy="131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2"/>
          <p:cNvSpPr/>
          <p:nvPr/>
        </p:nvSpPr>
        <p:spPr>
          <a:xfrm>
            <a:off x="0" y="1314900"/>
            <a:ext cx="1126800" cy="38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2"/>
          <p:cNvSpPr/>
          <p:nvPr/>
        </p:nvSpPr>
        <p:spPr>
          <a:xfrm>
            <a:off x="1126800" y="4160675"/>
            <a:ext cx="4475100" cy="98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82"/>
          <p:cNvSpPr/>
          <p:nvPr/>
        </p:nvSpPr>
        <p:spPr>
          <a:xfrm>
            <a:off x="211950" y="306000"/>
            <a:ext cx="702900" cy="702900"/>
          </a:xfrm>
          <a:prstGeom prst="star16">
            <a:avLst>
              <a:gd fmla="val 375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2"/>
          <p:cNvSpPr/>
          <p:nvPr/>
        </p:nvSpPr>
        <p:spPr>
          <a:xfrm>
            <a:off x="1126875" y="3828650"/>
            <a:ext cx="1874400" cy="33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82"/>
          <p:cNvCxnSpPr/>
          <p:nvPr/>
        </p:nvCxnSpPr>
        <p:spPr>
          <a:xfrm>
            <a:off x="2116675" y="3994625"/>
            <a:ext cx="6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14" name="Google Shape;514;p82"/>
          <p:cNvGrpSpPr/>
          <p:nvPr/>
        </p:nvGrpSpPr>
        <p:grpSpPr>
          <a:xfrm rot="-5400000">
            <a:off x="3057213" y="3329343"/>
            <a:ext cx="614273" cy="2645465"/>
            <a:chOff x="7881046" y="1722427"/>
            <a:chExt cx="614273" cy="2645465"/>
          </a:xfrm>
        </p:grpSpPr>
        <p:grpSp>
          <p:nvGrpSpPr>
            <p:cNvPr id="515" name="Google Shape;515;p82"/>
            <p:cNvGrpSpPr/>
            <p:nvPr/>
          </p:nvGrpSpPr>
          <p:grpSpPr>
            <a:xfrm rot="5400000">
              <a:off x="7687454" y="1916019"/>
              <a:ext cx="1001458" cy="614273"/>
              <a:chOff x="945450" y="1139383"/>
              <a:chExt cx="1587600" cy="973800"/>
            </a:xfrm>
          </p:grpSpPr>
          <p:sp>
            <p:nvSpPr>
              <p:cNvPr id="516" name="Google Shape;516;p82"/>
              <p:cNvSpPr/>
              <p:nvPr/>
            </p:nvSpPr>
            <p:spPr>
              <a:xfrm>
                <a:off x="945450" y="1139383"/>
                <a:ext cx="1587600" cy="973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82"/>
              <p:cNvSpPr/>
              <p:nvPr/>
            </p:nvSpPr>
            <p:spPr>
              <a:xfrm>
                <a:off x="1453500" y="1340533"/>
                <a:ext cx="571500" cy="571500"/>
              </a:xfrm>
              <a:prstGeom prst="star16">
                <a:avLst>
                  <a:gd fmla="val 37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8" name="Google Shape;518;p82"/>
            <p:cNvGrpSpPr/>
            <p:nvPr/>
          </p:nvGrpSpPr>
          <p:grpSpPr>
            <a:xfrm rot="5400000">
              <a:off x="7687454" y="2738023"/>
              <a:ext cx="1001458" cy="614273"/>
              <a:chOff x="945450" y="1139383"/>
              <a:chExt cx="1587600" cy="973800"/>
            </a:xfrm>
          </p:grpSpPr>
          <p:sp>
            <p:nvSpPr>
              <p:cNvPr id="519" name="Google Shape;519;p82"/>
              <p:cNvSpPr/>
              <p:nvPr/>
            </p:nvSpPr>
            <p:spPr>
              <a:xfrm>
                <a:off x="945450" y="1139383"/>
                <a:ext cx="1587600" cy="973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82"/>
              <p:cNvSpPr/>
              <p:nvPr/>
            </p:nvSpPr>
            <p:spPr>
              <a:xfrm>
                <a:off x="1453500" y="1340533"/>
                <a:ext cx="571500" cy="571500"/>
              </a:xfrm>
              <a:prstGeom prst="star16">
                <a:avLst>
                  <a:gd fmla="val 37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1" name="Google Shape;521;p82"/>
            <p:cNvGrpSpPr/>
            <p:nvPr/>
          </p:nvGrpSpPr>
          <p:grpSpPr>
            <a:xfrm rot="5400000">
              <a:off x="7687454" y="3560026"/>
              <a:ext cx="1001458" cy="614273"/>
              <a:chOff x="945450" y="1139383"/>
              <a:chExt cx="1587600" cy="973800"/>
            </a:xfrm>
          </p:grpSpPr>
          <p:sp>
            <p:nvSpPr>
              <p:cNvPr id="522" name="Google Shape;522;p82"/>
              <p:cNvSpPr/>
              <p:nvPr/>
            </p:nvSpPr>
            <p:spPr>
              <a:xfrm>
                <a:off x="945450" y="1139383"/>
                <a:ext cx="1587600" cy="973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82"/>
              <p:cNvSpPr/>
              <p:nvPr/>
            </p:nvSpPr>
            <p:spPr>
              <a:xfrm>
                <a:off x="1453500" y="1340533"/>
                <a:ext cx="571500" cy="571500"/>
              </a:xfrm>
              <a:prstGeom prst="star16">
                <a:avLst>
                  <a:gd fmla="val 37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4" name="Google Shape;524;p82"/>
          <p:cNvGrpSpPr/>
          <p:nvPr/>
        </p:nvGrpSpPr>
        <p:grpSpPr>
          <a:xfrm>
            <a:off x="3001250" y="3828600"/>
            <a:ext cx="2600651" cy="332073"/>
            <a:chOff x="-335" y="-118"/>
            <a:chExt cx="1002255" cy="240076"/>
          </a:xfrm>
        </p:grpSpPr>
        <p:grpSp>
          <p:nvGrpSpPr>
            <p:cNvPr id="525" name="Google Shape;525;p82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526" name="Google Shape;526;p82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82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82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82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82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82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82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82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82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82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6" name="Google Shape;536;p82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83"/>
          <p:cNvGrpSpPr/>
          <p:nvPr/>
        </p:nvGrpSpPr>
        <p:grpSpPr>
          <a:xfrm>
            <a:off x="3607229" y="-7683"/>
            <a:ext cx="1383815" cy="642413"/>
            <a:chOff x="3607229" y="-7683"/>
            <a:chExt cx="1383815" cy="642413"/>
          </a:xfrm>
        </p:grpSpPr>
        <p:grpSp>
          <p:nvGrpSpPr>
            <p:cNvPr id="539" name="Google Shape;539;p83"/>
            <p:cNvGrpSpPr/>
            <p:nvPr/>
          </p:nvGrpSpPr>
          <p:grpSpPr>
            <a:xfrm rot="-5400000">
              <a:off x="3978082" y="-378307"/>
              <a:ext cx="642338" cy="1383587"/>
              <a:chOff x="1965793" y="2476650"/>
              <a:chExt cx="412522" cy="1336799"/>
            </a:xfrm>
          </p:grpSpPr>
          <p:sp>
            <p:nvSpPr>
              <p:cNvPr id="540" name="Google Shape;540;p83"/>
              <p:cNvSpPr/>
              <p:nvPr/>
            </p:nvSpPr>
            <p:spPr>
              <a:xfrm rot="5400000">
                <a:off x="1921444" y="2921894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83"/>
              <p:cNvSpPr/>
              <p:nvPr/>
            </p:nvSpPr>
            <p:spPr>
              <a:xfrm rot="5400000">
                <a:off x="1921271" y="2540520"/>
                <a:ext cx="501567" cy="412522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83"/>
              <p:cNvSpPr/>
              <p:nvPr/>
            </p:nvSpPr>
            <p:spPr>
              <a:xfrm rot="5400000">
                <a:off x="2205548" y="2443251"/>
                <a:ext cx="139368" cy="206166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83"/>
              <p:cNvSpPr/>
              <p:nvPr/>
            </p:nvSpPr>
            <p:spPr>
              <a:xfrm flipH="1" rot="-5400000">
                <a:off x="2002892" y="3602857"/>
                <a:ext cx="173503" cy="247682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83"/>
              <p:cNvSpPr/>
              <p:nvPr/>
            </p:nvSpPr>
            <p:spPr>
              <a:xfrm rot="5400000">
                <a:off x="1921444" y="3303095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5" name="Google Shape;545;p83"/>
            <p:cNvSpPr/>
            <p:nvPr/>
          </p:nvSpPr>
          <p:spPr>
            <a:xfrm>
              <a:off x="3607229" y="-3670"/>
              <a:ext cx="1383600" cy="638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83"/>
          <p:cNvSpPr/>
          <p:nvPr/>
        </p:nvSpPr>
        <p:spPr>
          <a:xfrm>
            <a:off x="0" y="-3670"/>
            <a:ext cx="3607200" cy="638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83"/>
          <p:cNvSpPr/>
          <p:nvPr/>
        </p:nvSpPr>
        <p:spPr>
          <a:xfrm>
            <a:off x="0" y="634650"/>
            <a:ext cx="4991100" cy="31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83"/>
          <p:cNvCxnSpPr/>
          <p:nvPr/>
        </p:nvCxnSpPr>
        <p:spPr>
          <a:xfrm>
            <a:off x="1261050" y="789900"/>
            <a:ext cx="24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p83"/>
          <p:cNvSpPr/>
          <p:nvPr/>
        </p:nvSpPr>
        <p:spPr>
          <a:xfrm>
            <a:off x="0" y="634650"/>
            <a:ext cx="4991100" cy="3616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83"/>
          <p:cNvSpPr/>
          <p:nvPr/>
        </p:nvSpPr>
        <p:spPr>
          <a:xfrm>
            <a:off x="4988725" y="-3675"/>
            <a:ext cx="4155300" cy="638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83"/>
          <p:cNvSpPr/>
          <p:nvPr/>
        </p:nvSpPr>
        <p:spPr>
          <a:xfrm>
            <a:off x="4988725" y="634650"/>
            <a:ext cx="4155300" cy="99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3"/>
          <p:cNvSpPr txBox="1"/>
          <p:nvPr>
            <p:ph type="title"/>
          </p:nvPr>
        </p:nvSpPr>
        <p:spPr>
          <a:xfrm>
            <a:off x="625800" y="1263163"/>
            <a:ext cx="37395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3" name="Google Shape;553;p83"/>
          <p:cNvSpPr txBox="1"/>
          <p:nvPr>
            <p:ph idx="1" type="subTitle"/>
          </p:nvPr>
        </p:nvSpPr>
        <p:spPr>
          <a:xfrm>
            <a:off x="5682775" y="716100"/>
            <a:ext cx="27672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4" name="Google Shape;554;p83"/>
          <p:cNvSpPr txBox="1"/>
          <p:nvPr>
            <p:ph idx="2" type="subTitle"/>
          </p:nvPr>
        </p:nvSpPr>
        <p:spPr>
          <a:xfrm>
            <a:off x="5682775" y="1746250"/>
            <a:ext cx="25878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555" name="Google Shape;555;p83"/>
          <p:cNvSpPr/>
          <p:nvPr/>
        </p:nvSpPr>
        <p:spPr>
          <a:xfrm>
            <a:off x="3571977" y="4250850"/>
            <a:ext cx="1419000" cy="258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3"/>
          <p:cNvSpPr/>
          <p:nvPr/>
        </p:nvSpPr>
        <p:spPr>
          <a:xfrm>
            <a:off x="0" y="4251150"/>
            <a:ext cx="3571800" cy="25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83"/>
          <p:cNvSpPr txBox="1"/>
          <p:nvPr/>
        </p:nvSpPr>
        <p:spPr>
          <a:xfrm>
            <a:off x="5682775" y="3351150"/>
            <a:ext cx="27672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b="1" i="0" sz="12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8" name="Google Shape;558;p83"/>
          <p:cNvSpPr/>
          <p:nvPr/>
        </p:nvSpPr>
        <p:spPr>
          <a:xfrm>
            <a:off x="0" y="4508850"/>
            <a:ext cx="4991100" cy="642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83"/>
          <p:cNvGrpSpPr/>
          <p:nvPr/>
        </p:nvGrpSpPr>
        <p:grpSpPr>
          <a:xfrm rot="-5400000">
            <a:off x="2263662" y="3831338"/>
            <a:ext cx="463776" cy="1997325"/>
            <a:chOff x="7881046" y="1722427"/>
            <a:chExt cx="614273" cy="2645465"/>
          </a:xfrm>
        </p:grpSpPr>
        <p:grpSp>
          <p:nvGrpSpPr>
            <p:cNvPr id="560" name="Google Shape;560;p83"/>
            <p:cNvGrpSpPr/>
            <p:nvPr/>
          </p:nvGrpSpPr>
          <p:grpSpPr>
            <a:xfrm rot="5400000">
              <a:off x="7687454" y="1916019"/>
              <a:ext cx="1001458" cy="614273"/>
              <a:chOff x="945450" y="1139383"/>
              <a:chExt cx="1587600" cy="973800"/>
            </a:xfrm>
          </p:grpSpPr>
          <p:sp>
            <p:nvSpPr>
              <p:cNvPr id="561" name="Google Shape;561;p83"/>
              <p:cNvSpPr/>
              <p:nvPr/>
            </p:nvSpPr>
            <p:spPr>
              <a:xfrm>
                <a:off x="945450" y="1139383"/>
                <a:ext cx="1587600" cy="973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83"/>
              <p:cNvSpPr/>
              <p:nvPr/>
            </p:nvSpPr>
            <p:spPr>
              <a:xfrm>
                <a:off x="1453500" y="1340533"/>
                <a:ext cx="571500" cy="571500"/>
              </a:xfrm>
              <a:prstGeom prst="star16">
                <a:avLst>
                  <a:gd fmla="val 37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" name="Google Shape;563;p83"/>
            <p:cNvGrpSpPr/>
            <p:nvPr/>
          </p:nvGrpSpPr>
          <p:grpSpPr>
            <a:xfrm rot="5400000">
              <a:off x="7687454" y="2738023"/>
              <a:ext cx="1001458" cy="614273"/>
              <a:chOff x="945450" y="1139383"/>
              <a:chExt cx="1587600" cy="973800"/>
            </a:xfrm>
          </p:grpSpPr>
          <p:sp>
            <p:nvSpPr>
              <p:cNvPr id="564" name="Google Shape;564;p83"/>
              <p:cNvSpPr/>
              <p:nvPr/>
            </p:nvSpPr>
            <p:spPr>
              <a:xfrm>
                <a:off x="945450" y="1139383"/>
                <a:ext cx="1587600" cy="973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83"/>
              <p:cNvSpPr/>
              <p:nvPr/>
            </p:nvSpPr>
            <p:spPr>
              <a:xfrm>
                <a:off x="1453500" y="1340533"/>
                <a:ext cx="571500" cy="571500"/>
              </a:xfrm>
              <a:prstGeom prst="star16">
                <a:avLst>
                  <a:gd fmla="val 37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83"/>
            <p:cNvGrpSpPr/>
            <p:nvPr/>
          </p:nvGrpSpPr>
          <p:grpSpPr>
            <a:xfrm rot="5400000">
              <a:off x="7687454" y="3560026"/>
              <a:ext cx="1001458" cy="614273"/>
              <a:chOff x="945450" y="1139383"/>
              <a:chExt cx="1587600" cy="973800"/>
            </a:xfrm>
          </p:grpSpPr>
          <p:sp>
            <p:nvSpPr>
              <p:cNvPr id="567" name="Google Shape;567;p83"/>
              <p:cNvSpPr/>
              <p:nvPr/>
            </p:nvSpPr>
            <p:spPr>
              <a:xfrm>
                <a:off x="945450" y="1139383"/>
                <a:ext cx="1587600" cy="973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83"/>
              <p:cNvSpPr/>
              <p:nvPr/>
            </p:nvSpPr>
            <p:spPr>
              <a:xfrm>
                <a:off x="1453500" y="1340533"/>
                <a:ext cx="571500" cy="571500"/>
              </a:xfrm>
              <a:prstGeom prst="star16">
                <a:avLst>
                  <a:gd fmla="val 375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9" name="Google Shape;569;p83"/>
          <p:cNvSpPr/>
          <p:nvPr/>
        </p:nvSpPr>
        <p:spPr>
          <a:xfrm>
            <a:off x="0" y="3940338"/>
            <a:ext cx="4991100" cy="310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3"/>
          <p:cNvSpPr/>
          <p:nvPr/>
        </p:nvSpPr>
        <p:spPr>
          <a:xfrm>
            <a:off x="4988725" y="4840350"/>
            <a:ext cx="4155300" cy="31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83"/>
          <p:cNvCxnSpPr/>
          <p:nvPr/>
        </p:nvCxnSpPr>
        <p:spPr>
          <a:xfrm>
            <a:off x="5831875" y="4995750"/>
            <a:ext cx="24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ONLY_1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4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4" name="Google Shape;574;p84"/>
          <p:cNvSpPr txBox="1"/>
          <p:nvPr>
            <p:ph idx="1" type="body"/>
          </p:nvPr>
        </p:nvSpPr>
        <p:spPr>
          <a:xfrm>
            <a:off x="713100" y="1147950"/>
            <a:ext cx="78090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300"/>
            </a:lvl1pPr>
            <a:lvl2pPr indent="-3048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575" name="Google Shape;575;p84"/>
          <p:cNvGrpSpPr/>
          <p:nvPr/>
        </p:nvGrpSpPr>
        <p:grpSpPr>
          <a:xfrm>
            <a:off x="-335" y="-118"/>
            <a:ext cx="9144313" cy="5143618"/>
            <a:chOff x="-335" y="-118"/>
            <a:chExt cx="9144313" cy="5143618"/>
          </a:xfrm>
        </p:grpSpPr>
        <p:grpSp>
          <p:nvGrpSpPr>
            <p:cNvPr id="576" name="Google Shape;576;p84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577" name="Google Shape;577;p84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84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84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84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84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84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84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84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84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4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7" name="Google Shape;587;p84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4"/>
            <p:cNvSpPr/>
            <p:nvPr/>
          </p:nvSpPr>
          <p:spPr>
            <a:xfrm>
              <a:off x="1001678" y="-50"/>
              <a:ext cx="8142300" cy="240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84"/>
            <p:cNvGrpSpPr/>
            <p:nvPr/>
          </p:nvGrpSpPr>
          <p:grpSpPr>
            <a:xfrm>
              <a:off x="-7" y="4903500"/>
              <a:ext cx="9143924" cy="240000"/>
              <a:chOff x="762001" y="4903500"/>
              <a:chExt cx="8382000" cy="240000"/>
            </a:xfrm>
          </p:grpSpPr>
          <p:sp>
            <p:nvSpPr>
              <p:cNvPr id="590" name="Google Shape;590;p84"/>
              <p:cNvSpPr/>
              <p:nvPr/>
            </p:nvSpPr>
            <p:spPr>
              <a:xfrm>
                <a:off x="4953001" y="4903500"/>
                <a:ext cx="4191000" cy="2400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4"/>
              <p:cNvSpPr/>
              <p:nvPr/>
            </p:nvSpPr>
            <p:spPr>
              <a:xfrm>
                <a:off x="762001" y="4903500"/>
                <a:ext cx="4191000" cy="2400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/>
          <p:nvPr/>
        </p:nvSpPr>
        <p:spPr>
          <a:xfrm>
            <a:off x="181500" y="4698703"/>
            <a:ext cx="350400" cy="350400"/>
          </a:xfrm>
          <a:prstGeom prst="star16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9"/>
          <p:cNvSpPr txBox="1"/>
          <p:nvPr>
            <p:ph idx="1" type="subTitle"/>
          </p:nvPr>
        </p:nvSpPr>
        <p:spPr>
          <a:xfrm>
            <a:off x="1787900" y="1808994"/>
            <a:ext cx="258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59"/>
          <p:cNvSpPr txBox="1"/>
          <p:nvPr>
            <p:ph type="title"/>
          </p:nvPr>
        </p:nvSpPr>
        <p:spPr>
          <a:xfrm>
            <a:off x="713400" y="2034350"/>
            <a:ext cx="87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6" name="Google Shape;56;p59"/>
          <p:cNvSpPr txBox="1"/>
          <p:nvPr>
            <p:ph idx="2" type="subTitle"/>
          </p:nvPr>
        </p:nvSpPr>
        <p:spPr>
          <a:xfrm>
            <a:off x="1787900" y="2116678"/>
            <a:ext cx="258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57" name="Google Shape;57;p59"/>
          <p:cNvSpPr txBox="1"/>
          <p:nvPr>
            <p:ph idx="3" type="title"/>
          </p:nvPr>
        </p:nvSpPr>
        <p:spPr>
          <a:xfrm>
            <a:off x="4569349" y="2034350"/>
            <a:ext cx="87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8" name="Google Shape;58;p59"/>
          <p:cNvSpPr txBox="1"/>
          <p:nvPr>
            <p:ph idx="4" type="title"/>
          </p:nvPr>
        </p:nvSpPr>
        <p:spPr>
          <a:xfrm>
            <a:off x="713400" y="3592300"/>
            <a:ext cx="8700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" name="Google Shape;59;p59"/>
          <p:cNvSpPr txBox="1"/>
          <p:nvPr>
            <p:ph idx="5" type="title"/>
          </p:nvPr>
        </p:nvSpPr>
        <p:spPr>
          <a:xfrm>
            <a:off x="4569349" y="3592300"/>
            <a:ext cx="8700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0" name="Google Shape;60;p59"/>
          <p:cNvSpPr txBox="1"/>
          <p:nvPr>
            <p:ph idx="6" type="subTitle"/>
          </p:nvPr>
        </p:nvSpPr>
        <p:spPr>
          <a:xfrm>
            <a:off x="5645801" y="1798094"/>
            <a:ext cx="258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1" name="Google Shape;61;p59"/>
          <p:cNvSpPr txBox="1"/>
          <p:nvPr>
            <p:ph idx="7" type="subTitle"/>
          </p:nvPr>
        </p:nvSpPr>
        <p:spPr>
          <a:xfrm>
            <a:off x="5645801" y="2107130"/>
            <a:ext cx="258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62" name="Google Shape;62;p59"/>
          <p:cNvSpPr txBox="1"/>
          <p:nvPr>
            <p:ph idx="8" type="subTitle"/>
          </p:nvPr>
        </p:nvSpPr>
        <p:spPr>
          <a:xfrm>
            <a:off x="1787900" y="3352073"/>
            <a:ext cx="258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59"/>
          <p:cNvSpPr txBox="1"/>
          <p:nvPr>
            <p:ph idx="9" type="subTitle"/>
          </p:nvPr>
        </p:nvSpPr>
        <p:spPr>
          <a:xfrm>
            <a:off x="1787900" y="3676324"/>
            <a:ext cx="25812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64" name="Google Shape;64;p59"/>
          <p:cNvSpPr txBox="1"/>
          <p:nvPr>
            <p:ph idx="13" type="subTitle"/>
          </p:nvPr>
        </p:nvSpPr>
        <p:spPr>
          <a:xfrm>
            <a:off x="5645801" y="3352073"/>
            <a:ext cx="258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" name="Google Shape;65;p59"/>
          <p:cNvSpPr txBox="1"/>
          <p:nvPr>
            <p:ph idx="14" type="subTitle"/>
          </p:nvPr>
        </p:nvSpPr>
        <p:spPr>
          <a:xfrm>
            <a:off x="5645801" y="3676324"/>
            <a:ext cx="25812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66" name="Google Shape;66;p59"/>
          <p:cNvSpPr txBox="1"/>
          <p:nvPr>
            <p:ph idx="15"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/>
        </p:nvSpPr>
        <p:spPr>
          <a:xfrm>
            <a:off x="8412600" y="1495150"/>
            <a:ext cx="731400" cy="36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9"/>
          <p:cNvSpPr/>
          <p:nvPr/>
        </p:nvSpPr>
        <p:spPr>
          <a:xfrm>
            <a:off x="4569350" y="4604200"/>
            <a:ext cx="4574700" cy="53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9"/>
          <p:cNvSpPr/>
          <p:nvPr/>
        </p:nvSpPr>
        <p:spPr>
          <a:xfrm>
            <a:off x="0" y="4604200"/>
            <a:ext cx="4574700" cy="53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9"/>
          <p:cNvSpPr/>
          <p:nvPr/>
        </p:nvSpPr>
        <p:spPr>
          <a:xfrm>
            <a:off x="0" y="1495150"/>
            <a:ext cx="713400" cy="364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9"/>
          <p:cNvSpPr/>
          <p:nvPr/>
        </p:nvSpPr>
        <p:spPr>
          <a:xfrm>
            <a:off x="5439350" y="0"/>
            <a:ext cx="3704700" cy="149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88"/>
          <p:cNvGrpSpPr/>
          <p:nvPr/>
        </p:nvGrpSpPr>
        <p:grpSpPr>
          <a:xfrm>
            <a:off x="6543350" y="-175"/>
            <a:ext cx="2600651" cy="295486"/>
            <a:chOff x="-335" y="-118"/>
            <a:chExt cx="1002255" cy="240076"/>
          </a:xfrm>
        </p:grpSpPr>
        <p:grpSp>
          <p:nvGrpSpPr>
            <p:cNvPr id="595" name="Google Shape;595;p88"/>
            <p:cNvGrpSpPr/>
            <p:nvPr/>
          </p:nvGrpSpPr>
          <p:grpSpPr>
            <a:xfrm>
              <a:off x="-335" y="-118"/>
              <a:ext cx="1001910" cy="239899"/>
              <a:chOff x="5453950" y="3852275"/>
              <a:chExt cx="3139800" cy="751800"/>
            </a:xfrm>
          </p:grpSpPr>
          <p:sp>
            <p:nvSpPr>
              <p:cNvPr id="596" name="Google Shape;596;p88"/>
              <p:cNvSpPr/>
              <p:nvPr/>
            </p:nvSpPr>
            <p:spPr>
              <a:xfrm>
                <a:off x="7669416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8"/>
              <p:cNvSpPr/>
              <p:nvPr/>
            </p:nvSpPr>
            <p:spPr>
              <a:xfrm>
                <a:off x="8047632" y="3852275"/>
                <a:ext cx="501598" cy="751800"/>
              </a:xfrm>
              <a:custGeom>
                <a:rect b="b" l="l" r="r" t="t"/>
                <a:pathLst>
                  <a:path extrusionOk="0" h="23897" w="15944">
                    <a:moveTo>
                      <a:pt x="1" y="0"/>
                    </a:moveTo>
                    <a:lnTo>
                      <a:pt x="8859" y="23896"/>
                    </a:lnTo>
                    <a:lnTo>
                      <a:pt x="15943" y="23896"/>
                    </a:lnTo>
                    <a:lnTo>
                      <a:pt x="70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8"/>
              <p:cNvSpPr/>
              <p:nvPr/>
            </p:nvSpPr>
            <p:spPr>
              <a:xfrm>
                <a:off x="6633903" y="3852275"/>
                <a:ext cx="779893" cy="751800"/>
              </a:xfrm>
              <a:custGeom>
                <a:rect b="b" l="l" r="r" t="t"/>
                <a:pathLst>
                  <a:path extrusionOk="0" h="23897" w="24790">
                    <a:moveTo>
                      <a:pt x="8847" y="0"/>
                    </a:moveTo>
                    <a:lnTo>
                      <a:pt x="0" y="23896"/>
                    </a:lnTo>
                    <a:lnTo>
                      <a:pt x="7073" y="23896"/>
                    </a:lnTo>
                    <a:lnTo>
                      <a:pt x="12383" y="9549"/>
                    </a:lnTo>
                    <a:lnTo>
                      <a:pt x="17693" y="23896"/>
                    </a:lnTo>
                    <a:lnTo>
                      <a:pt x="24789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8"/>
              <p:cNvSpPr/>
              <p:nvPr/>
            </p:nvSpPr>
            <p:spPr>
              <a:xfrm>
                <a:off x="5863173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8"/>
              <p:cNvSpPr/>
              <p:nvPr/>
            </p:nvSpPr>
            <p:spPr>
              <a:xfrm>
                <a:off x="5477462" y="3852275"/>
                <a:ext cx="501567" cy="751800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8"/>
              <p:cNvSpPr/>
              <p:nvPr/>
            </p:nvSpPr>
            <p:spPr>
              <a:xfrm>
                <a:off x="6975134" y="4472572"/>
                <a:ext cx="97432" cy="131503"/>
              </a:xfrm>
              <a:custGeom>
                <a:rect b="b" l="l" r="r" t="t"/>
                <a:pathLst>
                  <a:path extrusionOk="0" h="4180" w="3097">
                    <a:moveTo>
                      <a:pt x="1549" y="0"/>
                    </a:moveTo>
                    <a:lnTo>
                      <a:pt x="1" y="4179"/>
                    </a:lnTo>
                    <a:lnTo>
                      <a:pt x="3097" y="4179"/>
                    </a:ln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8"/>
              <p:cNvSpPr/>
              <p:nvPr/>
            </p:nvSpPr>
            <p:spPr>
              <a:xfrm>
                <a:off x="5453950" y="3852275"/>
                <a:ext cx="139368" cy="375727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8"/>
              <p:cNvSpPr/>
              <p:nvPr/>
            </p:nvSpPr>
            <p:spPr>
              <a:xfrm>
                <a:off x="8426634" y="3852275"/>
                <a:ext cx="167116" cy="451388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8"/>
              <p:cNvSpPr/>
              <p:nvPr/>
            </p:nvSpPr>
            <p:spPr>
              <a:xfrm>
                <a:off x="6248538" y="3852275"/>
                <a:ext cx="501221" cy="751800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8"/>
              <p:cNvSpPr/>
              <p:nvPr/>
            </p:nvSpPr>
            <p:spPr>
              <a:xfrm>
                <a:off x="7291201" y="3852275"/>
                <a:ext cx="500812" cy="751800"/>
              </a:xfrm>
              <a:custGeom>
                <a:rect b="b" l="l" r="r" t="t"/>
                <a:pathLst>
                  <a:path extrusionOk="0" h="23897" w="15919">
                    <a:moveTo>
                      <a:pt x="0" y="0"/>
                    </a:moveTo>
                    <a:lnTo>
                      <a:pt x="8846" y="23896"/>
                    </a:lnTo>
                    <a:lnTo>
                      <a:pt x="15919" y="23896"/>
                    </a:lnTo>
                    <a:lnTo>
                      <a:pt x="70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6" name="Google Shape;606;p88"/>
            <p:cNvSpPr/>
            <p:nvPr/>
          </p:nvSpPr>
          <p:spPr>
            <a:xfrm>
              <a:off x="-80" y="-42"/>
              <a:ext cx="1002000" cy="240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88"/>
          <p:cNvSpPr/>
          <p:nvPr/>
        </p:nvSpPr>
        <p:spPr>
          <a:xfrm>
            <a:off x="-28" y="-125"/>
            <a:ext cx="6543300" cy="295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88"/>
          <p:cNvCxnSpPr/>
          <p:nvPr/>
        </p:nvCxnSpPr>
        <p:spPr>
          <a:xfrm>
            <a:off x="4131543" y="147562"/>
            <a:ext cx="22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89"/>
          <p:cNvGrpSpPr/>
          <p:nvPr/>
        </p:nvGrpSpPr>
        <p:grpSpPr>
          <a:xfrm>
            <a:off x="0" y="50"/>
            <a:ext cx="319800" cy="5150000"/>
            <a:chOff x="0" y="50"/>
            <a:chExt cx="319800" cy="5150000"/>
          </a:xfrm>
        </p:grpSpPr>
        <p:sp>
          <p:nvSpPr>
            <p:cNvPr id="611" name="Google Shape;611;p89"/>
            <p:cNvSpPr/>
            <p:nvPr/>
          </p:nvSpPr>
          <p:spPr>
            <a:xfrm rot="-5400000">
              <a:off x="-885150" y="885200"/>
              <a:ext cx="2090100" cy="3198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89"/>
            <p:cNvCxnSpPr/>
            <p:nvPr/>
          </p:nvCxnSpPr>
          <p:spPr>
            <a:xfrm rot="-5400000">
              <a:off x="-589337" y="1045071"/>
              <a:ext cx="149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3" name="Google Shape;613;p89"/>
            <p:cNvSpPr/>
            <p:nvPr/>
          </p:nvSpPr>
          <p:spPr>
            <a:xfrm rot="-5400000">
              <a:off x="-1370100" y="3460150"/>
              <a:ext cx="3060000" cy="319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9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/>
          <p:nvPr/>
        </p:nvSpPr>
        <p:spPr>
          <a:xfrm>
            <a:off x="1965800" y="3832800"/>
            <a:ext cx="5212200" cy="131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0"/>
          <p:cNvSpPr/>
          <p:nvPr/>
        </p:nvSpPr>
        <p:spPr>
          <a:xfrm>
            <a:off x="7178100" y="0"/>
            <a:ext cx="1965900" cy="131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0"/>
          <p:cNvSpPr/>
          <p:nvPr/>
        </p:nvSpPr>
        <p:spPr>
          <a:xfrm>
            <a:off x="0" y="3832800"/>
            <a:ext cx="1965900" cy="1310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0"/>
          <p:cNvSpPr txBox="1"/>
          <p:nvPr>
            <p:ph type="title"/>
          </p:nvPr>
        </p:nvSpPr>
        <p:spPr>
          <a:xfrm>
            <a:off x="2697630" y="1444800"/>
            <a:ext cx="37488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7" name="Google Shape;77;p60"/>
          <p:cNvSpPr txBox="1"/>
          <p:nvPr>
            <p:ph idx="1" type="subTitle"/>
          </p:nvPr>
        </p:nvSpPr>
        <p:spPr>
          <a:xfrm>
            <a:off x="2697600" y="2684850"/>
            <a:ext cx="37488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60"/>
          <p:cNvSpPr/>
          <p:nvPr/>
        </p:nvSpPr>
        <p:spPr>
          <a:xfrm>
            <a:off x="0" y="0"/>
            <a:ext cx="1965900" cy="131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0"/>
          <p:cNvSpPr/>
          <p:nvPr/>
        </p:nvSpPr>
        <p:spPr>
          <a:xfrm>
            <a:off x="1965800" y="0"/>
            <a:ext cx="871200" cy="131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60"/>
          <p:cNvGrpSpPr/>
          <p:nvPr/>
        </p:nvGrpSpPr>
        <p:grpSpPr>
          <a:xfrm>
            <a:off x="3358458" y="363350"/>
            <a:ext cx="3304834" cy="584100"/>
            <a:chOff x="3312825" y="363350"/>
            <a:chExt cx="3304834" cy="584100"/>
          </a:xfrm>
        </p:grpSpPr>
        <p:sp>
          <p:nvSpPr>
            <p:cNvPr id="81" name="Google Shape;81;p60"/>
            <p:cNvSpPr/>
            <p:nvPr/>
          </p:nvSpPr>
          <p:spPr>
            <a:xfrm>
              <a:off x="5665759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0"/>
            <p:cNvSpPr/>
            <p:nvPr/>
          </p:nvSpPr>
          <p:spPr>
            <a:xfrm>
              <a:off x="4489292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0"/>
            <p:cNvSpPr/>
            <p:nvPr/>
          </p:nvSpPr>
          <p:spPr>
            <a:xfrm>
              <a:off x="3312825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60"/>
          <p:cNvSpPr/>
          <p:nvPr/>
        </p:nvSpPr>
        <p:spPr>
          <a:xfrm>
            <a:off x="7178100" y="1310700"/>
            <a:ext cx="1965900" cy="383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60"/>
          <p:cNvCxnSpPr/>
          <p:nvPr/>
        </p:nvCxnSpPr>
        <p:spPr>
          <a:xfrm>
            <a:off x="5926775" y="4488150"/>
            <a:ext cx="8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60"/>
          <p:cNvSpPr/>
          <p:nvPr/>
        </p:nvSpPr>
        <p:spPr>
          <a:xfrm>
            <a:off x="0" y="1310700"/>
            <a:ext cx="1965900" cy="25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0"/>
          <p:cNvSpPr/>
          <p:nvPr/>
        </p:nvSpPr>
        <p:spPr>
          <a:xfrm>
            <a:off x="2837000" y="0"/>
            <a:ext cx="4341000" cy="131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1"/>
          <p:cNvSpPr/>
          <p:nvPr/>
        </p:nvSpPr>
        <p:spPr>
          <a:xfrm>
            <a:off x="5114025" y="2112000"/>
            <a:ext cx="4029900" cy="3031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1"/>
          <p:cNvSpPr/>
          <p:nvPr/>
        </p:nvSpPr>
        <p:spPr>
          <a:xfrm>
            <a:off x="4062525" y="2112000"/>
            <a:ext cx="1051500" cy="303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1"/>
          <p:cNvSpPr/>
          <p:nvPr/>
        </p:nvSpPr>
        <p:spPr>
          <a:xfrm>
            <a:off x="4062525" y="0"/>
            <a:ext cx="3497400" cy="105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1"/>
          <p:cNvSpPr/>
          <p:nvPr/>
        </p:nvSpPr>
        <p:spPr>
          <a:xfrm>
            <a:off x="7560098" y="0"/>
            <a:ext cx="1584000" cy="105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61"/>
          <p:cNvGrpSpPr/>
          <p:nvPr/>
        </p:nvGrpSpPr>
        <p:grpSpPr>
          <a:xfrm>
            <a:off x="4482697" y="292751"/>
            <a:ext cx="2662705" cy="470609"/>
            <a:chOff x="3312825" y="363350"/>
            <a:chExt cx="3304834" cy="584100"/>
          </a:xfrm>
        </p:grpSpPr>
        <p:sp>
          <p:nvSpPr>
            <p:cNvPr id="94" name="Google Shape;94;p61"/>
            <p:cNvSpPr/>
            <p:nvPr/>
          </p:nvSpPr>
          <p:spPr>
            <a:xfrm>
              <a:off x="5665759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1"/>
            <p:cNvSpPr/>
            <p:nvPr/>
          </p:nvSpPr>
          <p:spPr>
            <a:xfrm>
              <a:off x="4489292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1"/>
            <p:cNvSpPr/>
            <p:nvPr/>
          </p:nvSpPr>
          <p:spPr>
            <a:xfrm>
              <a:off x="3312825" y="363350"/>
              <a:ext cx="951900" cy="58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Google Shape;97;p61"/>
          <p:cNvCxnSpPr/>
          <p:nvPr/>
        </p:nvCxnSpPr>
        <p:spPr>
          <a:xfrm>
            <a:off x="4588275" y="2507850"/>
            <a:ext cx="0" cy="22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61"/>
          <p:cNvSpPr/>
          <p:nvPr/>
        </p:nvSpPr>
        <p:spPr>
          <a:xfrm>
            <a:off x="4062525" y="1056000"/>
            <a:ext cx="1051500" cy="1056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1"/>
          <p:cNvSpPr txBox="1"/>
          <p:nvPr>
            <p:ph type="title"/>
          </p:nvPr>
        </p:nvSpPr>
        <p:spPr>
          <a:xfrm>
            <a:off x="4097925" y="1282200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61"/>
          <p:cNvSpPr txBox="1"/>
          <p:nvPr>
            <p:ph idx="1" type="subTitle"/>
          </p:nvPr>
        </p:nvSpPr>
        <p:spPr>
          <a:xfrm>
            <a:off x="5689450" y="4013690"/>
            <a:ext cx="28956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01" name="Google Shape;101;p61"/>
          <p:cNvSpPr txBox="1"/>
          <p:nvPr>
            <p:ph idx="2" type="title"/>
          </p:nvPr>
        </p:nvSpPr>
        <p:spPr>
          <a:xfrm>
            <a:off x="5689450" y="2574313"/>
            <a:ext cx="28956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61"/>
          <p:cNvSpPr/>
          <p:nvPr/>
        </p:nvSpPr>
        <p:spPr>
          <a:xfrm>
            <a:off x="5114025" y="1056000"/>
            <a:ext cx="4029900" cy="105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2"/>
          <p:cNvSpPr/>
          <p:nvPr/>
        </p:nvSpPr>
        <p:spPr>
          <a:xfrm>
            <a:off x="0" y="0"/>
            <a:ext cx="9144000" cy="148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2"/>
          <p:cNvSpPr txBox="1"/>
          <p:nvPr>
            <p:ph idx="1" type="body"/>
          </p:nvPr>
        </p:nvSpPr>
        <p:spPr>
          <a:xfrm>
            <a:off x="1687050" y="1850976"/>
            <a:ext cx="57699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/>
        </p:txBody>
      </p:sp>
      <p:sp>
        <p:nvSpPr>
          <p:cNvPr id="106" name="Google Shape;106;p62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" name="Google Shape;107;p62"/>
          <p:cNvGrpSpPr/>
          <p:nvPr/>
        </p:nvGrpSpPr>
        <p:grpSpPr>
          <a:xfrm>
            <a:off x="0" y="4604218"/>
            <a:ext cx="1051205" cy="539218"/>
            <a:chOff x="-2" y="4604278"/>
            <a:chExt cx="1051205" cy="539057"/>
          </a:xfrm>
        </p:grpSpPr>
        <p:sp>
          <p:nvSpPr>
            <p:cNvPr id="108" name="Google Shape;108;p62"/>
            <p:cNvSpPr/>
            <p:nvPr/>
          </p:nvSpPr>
          <p:spPr>
            <a:xfrm>
              <a:off x="265389" y="4604278"/>
              <a:ext cx="502803" cy="539057"/>
            </a:xfrm>
            <a:custGeom>
              <a:rect b="b" l="l" r="r" t="t"/>
              <a:pathLst>
                <a:path extrusionOk="0" h="23897" w="24790">
                  <a:moveTo>
                    <a:pt x="8847" y="0"/>
                  </a:moveTo>
                  <a:lnTo>
                    <a:pt x="0" y="23896"/>
                  </a:lnTo>
                  <a:lnTo>
                    <a:pt x="7073" y="23896"/>
                  </a:lnTo>
                  <a:lnTo>
                    <a:pt x="12383" y="9549"/>
                  </a:lnTo>
                  <a:lnTo>
                    <a:pt x="17693" y="23896"/>
                  </a:lnTo>
                  <a:lnTo>
                    <a:pt x="24789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2"/>
            <p:cNvSpPr/>
            <p:nvPr/>
          </p:nvSpPr>
          <p:spPr>
            <a:xfrm>
              <a:off x="485383" y="5049031"/>
              <a:ext cx="62815" cy="94290"/>
            </a:xfrm>
            <a:custGeom>
              <a:rect b="b" l="l" r="r" t="t"/>
              <a:pathLst>
                <a:path extrusionOk="0" h="4180" w="3097">
                  <a:moveTo>
                    <a:pt x="1549" y="0"/>
                  </a:moveTo>
                  <a:lnTo>
                    <a:pt x="1" y="4179"/>
                  </a:lnTo>
                  <a:lnTo>
                    <a:pt x="3097" y="4179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2"/>
            <p:cNvSpPr/>
            <p:nvPr/>
          </p:nvSpPr>
          <p:spPr>
            <a:xfrm>
              <a:off x="-2" y="4604278"/>
              <a:ext cx="89851" cy="269404"/>
            </a:xfrm>
            <a:custGeom>
              <a:rect b="b" l="l" r="r" t="t"/>
              <a:pathLst>
                <a:path extrusionOk="0" h="11943" w="4430">
                  <a:moveTo>
                    <a:pt x="0" y="0"/>
                  </a:moveTo>
                  <a:lnTo>
                    <a:pt x="0" y="11942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2"/>
            <p:cNvSpPr/>
            <p:nvPr/>
          </p:nvSpPr>
          <p:spPr>
            <a:xfrm>
              <a:off x="943462" y="4604278"/>
              <a:ext cx="107741" cy="323655"/>
            </a:xfrm>
            <a:custGeom>
              <a:rect b="b" l="l" r="r" t="t"/>
              <a:pathLst>
                <a:path extrusionOk="0" h="14348" w="5312">
                  <a:moveTo>
                    <a:pt x="1" y="0"/>
                  </a:moveTo>
                  <a:lnTo>
                    <a:pt x="5311" y="14347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2"/>
            <p:cNvSpPr/>
            <p:nvPr/>
          </p:nvSpPr>
          <p:spPr>
            <a:xfrm>
              <a:off x="16051" y="4604278"/>
              <a:ext cx="323141" cy="539057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2"/>
            <p:cNvSpPr/>
            <p:nvPr/>
          </p:nvSpPr>
          <p:spPr>
            <a:xfrm>
              <a:off x="694388" y="4604278"/>
              <a:ext cx="322877" cy="539057"/>
            </a:xfrm>
            <a:custGeom>
              <a:rect b="b" l="l" r="r" t="t"/>
              <a:pathLst>
                <a:path extrusionOk="0" h="23897" w="15919">
                  <a:moveTo>
                    <a:pt x="0" y="0"/>
                  </a:moveTo>
                  <a:lnTo>
                    <a:pt x="8846" y="23896"/>
                  </a:lnTo>
                  <a:lnTo>
                    <a:pt x="15919" y="23896"/>
                  </a:lnTo>
                  <a:lnTo>
                    <a:pt x="7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2"/>
          <p:cNvSpPr/>
          <p:nvPr/>
        </p:nvSpPr>
        <p:spPr>
          <a:xfrm>
            <a:off x="0" y="4604300"/>
            <a:ext cx="9144000" cy="53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2"/>
          <p:cNvSpPr/>
          <p:nvPr/>
        </p:nvSpPr>
        <p:spPr>
          <a:xfrm>
            <a:off x="0" y="1488600"/>
            <a:ext cx="1051200" cy="36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8092800" y="1488600"/>
            <a:ext cx="1051200" cy="365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62"/>
          <p:cNvGrpSpPr/>
          <p:nvPr/>
        </p:nvGrpSpPr>
        <p:grpSpPr>
          <a:xfrm>
            <a:off x="3447575" y="4727224"/>
            <a:ext cx="2248850" cy="293100"/>
            <a:chOff x="2267279" y="4727224"/>
            <a:chExt cx="2248850" cy="293100"/>
          </a:xfrm>
        </p:grpSpPr>
        <p:sp>
          <p:nvSpPr>
            <p:cNvPr id="118" name="Google Shape;118;p62"/>
            <p:cNvSpPr/>
            <p:nvPr/>
          </p:nvSpPr>
          <p:spPr>
            <a:xfrm>
              <a:off x="2267279" y="4727224"/>
              <a:ext cx="477900" cy="293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2"/>
            <p:cNvSpPr/>
            <p:nvPr/>
          </p:nvSpPr>
          <p:spPr>
            <a:xfrm>
              <a:off x="2857595" y="4727224"/>
              <a:ext cx="477900" cy="293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2"/>
            <p:cNvSpPr/>
            <p:nvPr/>
          </p:nvSpPr>
          <p:spPr>
            <a:xfrm>
              <a:off x="3447912" y="4727224"/>
              <a:ext cx="477900" cy="293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2"/>
            <p:cNvSpPr/>
            <p:nvPr/>
          </p:nvSpPr>
          <p:spPr>
            <a:xfrm>
              <a:off x="4038229" y="4727224"/>
              <a:ext cx="477900" cy="293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3"/>
          <p:cNvSpPr txBox="1"/>
          <p:nvPr>
            <p:ph idx="1" type="subTitle"/>
          </p:nvPr>
        </p:nvSpPr>
        <p:spPr>
          <a:xfrm>
            <a:off x="1235251" y="3065700"/>
            <a:ext cx="2955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4" name="Google Shape;124;p63"/>
          <p:cNvSpPr txBox="1"/>
          <p:nvPr>
            <p:ph idx="2" type="subTitle"/>
          </p:nvPr>
        </p:nvSpPr>
        <p:spPr>
          <a:xfrm>
            <a:off x="1237750" y="3392050"/>
            <a:ext cx="29535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25" name="Google Shape;125;p63"/>
          <p:cNvSpPr txBox="1"/>
          <p:nvPr>
            <p:ph idx="3" type="subTitle"/>
          </p:nvPr>
        </p:nvSpPr>
        <p:spPr>
          <a:xfrm>
            <a:off x="4952862" y="3065700"/>
            <a:ext cx="29559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6" name="Google Shape;126;p63"/>
          <p:cNvSpPr txBox="1"/>
          <p:nvPr>
            <p:ph idx="4" type="subTitle"/>
          </p:nvPr>
        </p:nvSpPr>
        <p:spPr>
          <a:xfrm>
            <a:off x="4955950" y="3392050"/>
            <a:ext cx="2949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27" name="Google Shape;127;p63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4"/>
          <p:cNvSpPr/>
          <p:nvPr/>
        </p:nvSpPr>
        <p:spPr>
          <a:xfrm>
            <a:off x="0" y="1211400"/>
            <a:ext cx="5048100" cy="27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64"/>
          <p:cNvGrpSpPr/>
          <p:nvPr/>
        </p:nvGrpSpPr>
        <p:grpSpPr>
          <a:xfrm rot="-5400000">
            <a:off x="3171828" y="-665394"/>
            <a:ext cx="1219126" cy="2534438"/>
            <a:chOff x="1965793" y="2476650"/>
            <a:chExt cx="412522" cy="1336799"/>
          </a:xfrm>
        </p:grpSpPr>
        <p:sp>
          <p:nvSpPr>
            <p:cNvPr id="131" name="Google Shape;131;p64"/>
            <p:cNvSpPr/>
            <p:nvPr/>
          </p:nvSpPr>
          <p:spPr>
            <a:xfrm rot="5400000">
              <a:off x="1921444" y="2921894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4"/>
            <p:cNvSpPr/>
            <p:nvPr/>
          </p:nvSpPr>
          <p:spPr>
            <a:xfrm rot="5400000">
              <a:off x="1921271" y="2540520"/>
              <a:ext cx="501567" cy="412522"/>
            </a:xfrm>
            <a:custGeom>
              <a:rect b="b" l="l" r="r" t="t"/>
              <a:pathLst>
                <a:path extrusionOk="0" h="23897" w="15943">
                  <a:moveTo>
                    <a:pt x="8859" y="0"/>
                  </a:moveTo>
                  <a:lnTo>
                    <a:pt x="0" y="23896"/>
                  </a:lnTo>
                  <a:lnTo>
                    <a:pt x="7085" y="23896"/>
                  </a:lnTo>
                  <a:lnTo>
                    <a:pt x="15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4"/>
            <p:cNvSpPr/>
            <p:nvPr/>
          </p:nvSpPr>
          <p:spPr>
            <a:xfrm rot="5400000">
              <a:off x="2205548" y="2443251"/>
              <a:ext cx="139368" cy="206166"/>
            </a:xfrm>
            <a:custGeom>
              <a:rect b="b" l="l" r="r" t="t"/>
              <a:pathLst>
                <a:path extrusionOk="0" h="11943" w="4430">
                  <a:moveTo>
                    <a:pt x="0" y="0"/>
                  </a:moveTo>
                  <a:lnTo>
                    <a:pt x="0" y="11942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4"/>
            <p:cNvSpPr/>
            <p:nvPr/>
          </p:nvSpPr>
          <p:spPr>
            <a:xfrm flipH="1" rot="-5400000">
              <a:off x="2002892" y="3602857"/>
              <a:ext cx="173503" cy="247682"/>
            </a:xfrm>
            <a:custGeom>
              <a:rect b="b" l="l" r="r" t="t"/>
              <a:pathLst>
                <a:path extrusionOk="0" h="14348" w="5312">
                  <a:moveTo>
                    <a:pt x="1" y="0"/>
                  </a:moveTo>
                  <a:lnTo>
                    <a:pt x="5311" y="14347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4"/>
            <p:cNvSpPr/>
            <p:nvPr/>
          </p:nvSpPr>
          <p:spPr>
            <a:xfrm rot="5400000">
              <a:off x="1921444" y="3303095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64"/>
          <p:cNvSpPr/>
          <p:nvPr/>
        </p:nvSpPr>
        <p:spPr>
          <a:xfrm>
            <a:off x="2513700" y="0"/>
            <a:ext cx="2534400" cy="121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4"/>
          <p:cNvSpPr/>
          <p:nvPr/>
        </p:nvSpPr>
        <p:spPr>
          <a:xfrm>
            <a:off x="0" y="3932100"/>
            <a:ext cx="5048100" cy="1211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0" y="0"/>
            <a:ext cx="2513700" cy="121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4"/>
          <p:cNvSpPr/>
          <p:nvPr/>
        </p:nvSpPr>
        <p:spPr>
          <a:xfrm>
            <a:off x="905400" y="254250"/>
            <a:ext cx="702900" cy="702900"/>
          </a:xfrm>
          <a:prstGeom prst="star16">
            <a:avLst>
              <a:gd fmla="val 375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64"/>
          <p:cNvGrpSpPr/>
          <p:nvPr/>
        </p:nvGrpSpPr>
        <p:grpSpPr>
          <a:xfrm>
            <a:off x="1192698" y="4302495"/>
            <a:ext cx="2662705" cy="470609"/>
            <a:chOff x="3312825" y="363350"/>
            <a:chExt cx="3304834" cy="584100"/>
          </a:xfrm>
        </p:grpSpPr>
        <p:sp>
          <p:nvSpPr>
            <p:cNvPr id="141" name="Google Shape;141;p64"/>
            <p:cNvSpPr/>
            <p:nvPr/>
          </p:nvSpPr>
          <p:spPr>
            <a:xfrm>
              <a:off x="5665759" y="363350"/>
              <a:ext cx="951900" cy="5841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4"/>
            <p:cNvSpPr/>
            <p:nvPr/>
          </p:nvSpPr>
          <p:spPr>
            <a:xfrm>
              <a:off x="4489292" y="363350"/>
              <a:ext cx="951900" cy="5841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4"/>
            <p:cNvSpPr/>
            <p:nvPr/>
          </p:nvSpPr>
          <p:spPr>
            <a:xfrm>
              <a:off x="3312825" y="363350"/>
              <a:ext cx="951900" cy="5841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64"/>
          <p:cNvGrpSpPr/>
          <p:nvPr/>
        </p:nvGrpSpPr>
        <p:grpSpPr>
          <a:xfrm>
            <a:off x="0" y="1211400"/>
            <a:ext cx="447600" cy="2720700"/>
            <a:chOff x="0" y="1211400"/>
            <a:chExt cx="447600" cy="2720700"/>
          </a:xfrm>
        </p:grpSpPr>
        <p:sp>
          <p:nvSpPr>
            <p:cNvPr id="145" name="Google Shape;145;p64"/>
            <p:cNvSpPr/>
            <p:nvPr/>
          </p:nvSpPr>
          <p:spPr>
            <a:xfrm>
              <a:off x="0" y="3273600"/>
              <a:ext cx="447600" cy="658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4"/>
            <p:cNvSpPr/>
            <p:nvPr/>
          </p:nvSpPr>
          <p:spPr>
            <a:xfrm>
              <a:off x="0" y="1211400"/>
              <a:ext cx="447600" cy="2062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64"/>
          <p:cNvGrpSpPr/>
          <p:nvPr/>
        </p:nvGrpSpPr>
        <p:grpSpPr>
          <a:xfrm rot="10800000">
            <a:off x="4600500" y="1211400"/>
            <a:ext cx="447600" cy="2720700"/>
            <a:chOff x="0" y="1211400"/>
            <a:chExt cx="447600" cy="2720700"/>
          </a:xfrm>
        </p:grpSpPr>
        <p:sp>
          <p:nvSpPr>
            <p:cNvPr id="148" name="Google Shape;148;p64"/>
            <p:cNvSpPr/>
            <p:nvPr/>
          </p:nvSpPr>
          <p:spPr>
            <a:xfrm>
              <a:off x="0" y="3273600"/>
              <a:ext cx="447600" cy="658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4"/>
            <p:cNvSpPr/>
            <p:nvPr/>
          </p:nvSpPr>
          <p:spPr>
            <a:xfrm>
              <a:off x="0" y="1211400"/>
              <a:ext cx="447600" cy="2062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64"/>
          <p:cNvSpPr txBox="1"/>
          <p:nvPr>
            <p:ph type="title"/>
          </p:nvPr>
        </p:nvSpPr>
        <p:spPr>
          <a:xfrm>
            <a:off x="761850" y="1944000"/>
            <a:ext cx="35244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64"/>
          <p:cNvSpPr txBox="1"/>
          <p:nvPr>
            <p:ph idx="1" type="subTitle"/>
          </p:nvPr>
        </p:nvSpPr>
        <p:spPr>
          <a:xfrm>
            <a:off x="5844075" y="801774"/>
            <a:ext cx="251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2" name="Google Shape;152;p64"/>
          <p:cNvSpPr txBox="1"/>
          <p:nvPr>
            <p:ph idx="2" type="subTitle"/>
          </p:nvPr>
        </p:nvSpPr>
        <p:spPr>
          <a:xfrm>
            <a:off x="5844075" y="1111140"/>
            <a:ext cx="2513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53" name="Google Shape;153;p64"/>
          <p:cNvSpPr txBox="1"/>
          <p:nvPr>
            <p:ph idx="3" type="subTitle"/>
          </p:nvPr>
        </p:nvSpPr>
        <p:spPr>
          <a:xfrm>
            <a:off x="5844075" y="2089453"/>
            <a:ext cx="251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4" name="Google Shape;154;p64"/>
          <p:cNvSpPr txBox="1"/>
          <p:nvPr>
            <p:ph idx="4" type="subTitle"/>
          </p:nvPr>
        </p:nvSpPr>
        <p:spPr>
          <a:xfrm>
            <a:off x="5844075" y="2396957"/>
            <a:ext cx="2513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55" name="Google Shape;155;p64"/>
          <p:cNvSpPr txBox="1"/>
          <p:nvPr>
            <p:ph idx="5" type="subTitle"/>
          </p:nvPr>
        </p:nvSpPr>
        <p:spPr>
          <a:xfrm>
            <a:off x="5844075" y="3369732"/>
            <a:ext cx="251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6" name="Google Shape;156;p64"/>
          <p:cNvSpPr txBox="1"/>
          <p:nvPr>
            <p:ph idx="6" type="subTitle"/>
          </p:nvPr>
        </p:nvSpPr>
        <p:spPr>
          <a:xfrm>
            <a:off x="5844075" y="3682775"/>
            <a:ext cx="25137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5"/>
          <p:cNvSpPr txBox="1"/>
          <p:nvPr>
            <p:ph idx="1" type="subTitle"/>
          </p:nvPr>
        </p:nvSpPr>
        <p:spPr>
          <a:xfrm>
            <a:off x="999750" y="1610550"/>
            <a:ext cx="2105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9" name="Google Shape;159;p65"/>
          <p:cNvSpPr txBox="1"/>
          <p:nvPr>
            <p:ph idx="2" type="subTitle"/>
          </p:nvPr>
        </p:nvSpPr>
        <p:spPr>
          <a:xfrm>
            <a:off x="999752" y="1914160"/>
            <a:ext cx="2105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60" name="Google Shape;160;p65"/>
          <p:cNvSpPr txBox="1"/>
          <p:nvPr>
            <p:ph idx="3" type="subTitle"/>
          </p:nvPr>
        </p:nvSpPr>
        <p:spPr>
          <a:xfrm>
            <a:off x="3663800" y="1610550"/>
            <a:ext cx="2105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1" name="Google Shape;161;p65"/>
          <p:cNvSpPr txBox="1"/>
          <p:nvPr>
            <p:ph idx="4" type="subTitle"/>
          </p:nvPr>
        </p:nvSpPr>
        <p:spPr>
          <a:xfrm>
            <a:off x="3663812" y="1914160"/>
            <a:ext cx="2105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62" name="Google Shape;162;p65"/>
          <p:cNvSpPr txBox="1"/>
          <p:nvPr>
            <p:ph idx="5" type="subTitle"/>
          </p:nvPr>
        </p:nvSpPr>
        <p:spPr>
          <a:xfrm>
            <a:off x="999750" y="3269248"/>
            <a:ext cx="2105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3" name="Google Shape;163;p65"/>
          <p:cNvSpPr txBox="1"/>
          <p:nvPr>
            <p:ph idx="6" type="subTitle"/>
          </p:nvPr>
        </p:nvSpPr>
        <p:spPr>
          <a:xfrm>
            <a:off x="999752" y="3572857"/>
            <a:ext cx="2105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64" name="Google Shape;164;p65"/>
          <p:cNvSpPr txBox="1"/>
          <p:nvPr>
            <p:ph idx="7" type="subTitle"/>
          </p:nvPr>
        </p:nvSpPr>
        <p:spPr>
          <a:xfrm>
            <a:off x="3663800" y="3269248"/>
            <a:ext cx="2105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5" name="Google Shape;165;p65"/>
          <p:cNvSpPr txBox="1"/>
          <p:nvPr>
            <p:ph idx="8" type="subTitle"/>
          </p:nvPr>
        </p:nvSpPr>
        <p:spPr>
          <a:xfrm>
            <a:off x="3663812" y="3572857"/>
            <a:ext cx="2105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66" name="Google Shape;166;p65"/>
          <p:cNvSpPr txBox="1"/>
          <p:nvPr>
            <p:ph type="title"/>
          </p:nvPr>
        </p:nvSpPr>
        <p:spPr>
          <a:xfrm>
            <a:off x="720300" y="452325"/>
            <a:ext cx="53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7" name="Google Shape;167;p65"/>
          <p:cNvGrpSpPr/>
          <p:nvPr/>
        </p:nvGrpSpPr>
        <p:grpSpPr>
          <a:xfrm>
            <a:off x="30" y="3011253"/>
            <a:ext cx="720181" cy="1658700"/>
            <a:chOff x="1965793" y="2476650"/>
            <a:chExt cx="412522" cy="1336799"/>
          </a:xfrm>
        </p:grpSpPr>
        <p:sp>
          <p:nvSpPr>
            <p:cNvPr id="168" name="Google Shape;168;p65"/>
            <p:cNvSpPr/>
            <p:nvPr/>
          </p:nvSpPr>
          <p:spPr>
            <a:xfrm rot="5400000">
              <a:off x="1921444" y="2921894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5"/>
            <p:cNvSpPr/>
            <p:nvPr/>
          </p:nvSpPr>
          <p:spPr>
            <a:xfrm rot="5400000">
              <a:off x="1921271" y="2540520"/>
              <a:ext cx="501567" cy="412522"/>
            </a:xfrm>
            <a:custGeom>
              <a:rect b="b" l="l" r="r" t="t"/>
              <a:pathLst>
                <a:path extrusionOk="0" h="23897" w="15943">
                  <a:moveTo>
                    <a:pt x="8859" y="0"/>
                  </a:moveTo>
                  <a:lnTo>
                    <a:pt x="0" y="23896"/>
                  </a:lnTo>
                  <a:lnTo>
                    <a:pt x="7085" y="23896"/>
                  </a:lnTo>
                  <a:lnTo>
                    <a:pt x="15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5"/>
            <p:cNvSpPr/>
            <p:nvPr/>
          </p:nvSpPr>
          <p:spPr>
            <a:xfrm rot="5400000">
              <a:off x="2205548" y="2443251"/>
              <a:ext cx="139368" cy="206166"/>
            </a:xfrm>
            <a:custGeom>
              <a:rect b="b" l="l" r="r" t="t"/>
              <a:pathLst>
                <a:path extrusionOk="0" h="11943" w="4430">
                  <a:moveTo>
                    <a:pt x="0" y="0"/>
                  </a:moveTo>
                  <a:lnTo>
                    <a:pt x="0" y="11942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5"/>
            <p:cNvSpPr/>
            <p:nvPr/>
          </p:nvSpPr>
          <p:spPr>
            <a:xfrm flipH="1" rot="-5400000">
              <a:off x="2002892" y="3602857"/>
              <a:ext cx="173503" cy="247682"/>
            </a:xfrm>
            <a:custGeom>
              <a:rect b="b" l="l" r="r" t="t"/>
              <a:pathLst>
                <a:path extrusionOk="0" h="14348" w="5312">
                  <a:moveTo>
                    <a:pt x="1" y="0"/>
                  </a:moveTo>
                  <a:lnTo>
                    <a:pt x="5311" y="14347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5"/>
            <p:cNvSpPr/>
            <p:nvPr/>
          </p:nvSpPr>
          <p:spPr>
            <a:xfrm rot="5400000">
              <a:off x="1921444" y="3303095"/>
              <a:ext cx="501221" cy="412522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5"/>
          <p:cNvSpPr/>
          <p:nvPr/>
        </p:nvSpPr>
        <p:spPr>
          <a:xfrm>
            <a:off x="0" y="1352550"/>
            <a:ext cx="720300" cy="1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5"/>
          <p:cNvSpPr/>
          <p:nvPr/>
        </p:nvSpPr>
        <p:spPr>
          <a:xfrm>
            <a:off x="0" y="3011250"/>
            <a:ext cx="720300" cy="1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5"/>
          <p:cNvSpPr/>
          <p:nvPr/>
        </p:nvSpPr>
        <p:spPr>
          <a:xfrm>
            <a:off x="6048400" y="4669950"/>
            <a:ext cx="3095700" cy="473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65"/>
          <p:cNvCxnSpPr/>
          <p:nvPr/>
        </p:nvCxnSpPr>
        <p:spPr>
          <a:xfrm>
            <a:off x="6486550" y="4906800"/>
            <a:ext cx="22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65"/>
          <p:cNvSpPr/>
          <p:nvPr/>
        </p:nvSpPr>
        <p:spPr>
          <a:xfrm>
            <a:off x="720400" y="4669950"/>
            <a:ext cx="5328000" cy="4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5"/>
          <p:cNvSpPr/>
          <p:nvPr/>
        </p:nvSpPr>
        <p:spPr>
          <a:xfrm>
            <a:off x="0" y="4669950"/>
            <a:ext cx="720300" cy="4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5"/>
          <p:cNvSpPr/>
          <p:nvPr/>
        </p:nvSpPr>
        <p:spPr>
          <a:xfrm>
            <a:off x="200849" y="4747500"/>
            <a:ext cx="318600" cy="318600"/>
          </a:xfrm>
          <a:prstGeom prst="star16">
            <a:avLst>
              <a:gd fmla="val 375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●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○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"/>
              <a:buChar char="■"/>
              <a:defRPr b="0" i="0" sz="14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maycon.andre@unifesp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dbj.nig.ac.jp" TargetMode="External"/><Relationship Id="rId4" Type="http://schemas.openxmlformats.org/officeDocument/2006/relationships/hyperlink" Target="http://www.insdc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"/>
          <p:cNvSpPr txBox="1"/>
          <p:nvPr>
            <p:ph idx="1" type="subTitle"/>
          </p:nvPr>
        </p:nvSpPr>
        <p:spPr>
          <a:xfrm>
            <a:off x="5453950" y="2709275"/>
            <a:ext cx="31323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Carlos G. Moraes 140386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Matheus A. P. Coimbra 104112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Maria Luisa S. M. Sanches 111859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Maycon A. M. Santana 140690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00"/>
          </a:p>
        </p:txBody>
      </p:sp>
      <p:sp>
        <p:nvSpPr>
          <p:cNvPr id="619" name="Google Shape;619;p1"/>
          <p:cNvSpPr txBox="1"/>
          <p:nvPr>
            <p:ph type="ctrTitle"/>
          </p:nvPr>
        </p:nvSpPr>
        <p:spPr>
          <a:xfrm>
            <a:off x="2970375" y="794225"/>
            <a:ext cx="5425800" cy="16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Banco de Dados de Sequências de Nucleotídeos Primário: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2800"/>
              <a:t>GenBank (NCBI)/DDBJ/EMBL</a:t>
            </a:r>
            <a:endParaRPr sz="2800"/>
          </a:p>
        </p:txBody>
      </p:sp>
      <p:grpSp>
        <p:nvGrpSpPr>
          <p:cNvPr id="620" name="Google Shape;620;p1"/>
          <p:cNvGrpSpPr/>
          <p:nvPr/>
        </p:nvGrpSpPr>
        <p:grpSpPr>
          <a:xfrm>
            <a:off x="834000" y="832483"/>
            <a:ext cx="1587600" cy="1587600"/>
            <a:chOff x="945450" y="832483"/>
            <a:chExt cx="1587600" cy="1587600"/>
          </a:xfrm>
        </p:grpSpPr>
        <p:sp>
          <p:nvSpPr>
            <p:cNvPr id="621" name="Google Shape;621;p1"/>
            <p:cNvSpPr/>
            <p:nvPr/>
          </p:nvSpPr>
          <p:spPr>
            <a:xfrm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 rot="5400000"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1453500" y="1340533"/>
              <a:ext cx="571500" cy="571500"/>
            </a:xfrm>
            <a:prstGeom prst="star16">
              <a:avLst>
                <a:gd fmla="val 375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4" name="Google Shape;624;p1"/>
          <p:cNvPicPr preferRelativeResize="0"/>
          <p:nvPr/>
        </p:nvPicPr>
        <p:blipFill rotWithShape="1">
          <a:blip r:embed="rId3">
            <a:alphaModFix/>
          </a:blip>
          <a:srcRect b="27421" l="0" r="0" t="4024"/>
          <a:stretch/>
        </p:blipFill>
        <p:spPr>
          <a:xfrm>
            <a:off x="544800" y="2709275"/>
            <a:ext cx="4909150" cy="189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048d6b05e_0_38"/>
          <p:cNvSpPr txBox="1"/>
          <p:nvPr>
            <p:ph idx="1" type="body"/>
          </p:nvPr>
        </p:nvSpPr>
        <p:spPr>
          <a:xfrm>
            <a:off x="713100" y="4116550"/>
            <a:ext cx="7809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Figura 2.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Top Organisms in GenBank (Release 191). Benson et al, 2013.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ge048d6b05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38" y="304800"/>
            <a:ext cx="4432537" cy="3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6"/>
          <p:cNvGrpSpPr/>
          <p:nvPr/>
        </p:nvGrpSpPr>
        <p:grpSpPr>
          <a:xfrm>
            <a:off x="8092800" y="4604218"/>
            <a:ext cx="1051205" cy="539218"/>
            <a:chOff x="-2" y="4604278"/>
            <a:chExt cx="1051205" cy="539057"/>
          </a:xfrm>
        </p:grpSpPr>
        <p:sp>
          <p:nvSpPr>
            <p:cNvPr id="700" name="Google Shape;700;p6"/>
            <p:cNvSpPr/>
            <p:nvPr/>
          </p:nvSpPr>
          <p:spPr>
            <a:xfrm>
              <a:off x="265389" y="4604278"/>
              <a:ext cx="502803" cy="539057"/>
            </a:xfrm>
            <a:custGeom>
              <a:rect b="b" l="l" r="r" t="t"/>
              <a:pathLst>
                <a:path extrusionOk="0" h="23897" w="24790">
                  <a:moveTo>
                    <a:pt x="8847" y="0"/>
                  </a:moveTo>
                  <a:lnTo>
                    <a:pt x="0" y="23896"/>
                  </a:lnTo>
                  <a:lnTo>
                    <a:pt x="7073" y="23896"/>
                  </a:lnTo>
                  <a:lnTo>
                    <a:pt x="12383" y="9549"/>
                  </a:lnTo>
                  <a:lnTo>
                    <a:pt x="17693" y="23896"/>
                  </a:lnTo>
                  <a:lnTo>
                    <a:pt x="24789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85383" y="5049031"/>
              <a:ext cx="62815" cy="94290"/>
            </a:xfrm>
            <a:custGeom>
              <a:rect b="b" l="l" r="r" t="t"/>
              <a:pathLst>
                <a:path extrusionOk="0" h="4180" w="3097">
                  <a:moveTo>
                    <a:pt x="1549" y="0"/>
                  </a:moveTo>
                  <a:lnTo>
                    <a:pt x="1" y="4179"/>
                  </a:lnTo>
                  <a:lnTo>
                    <a:pt x="3097" y="4179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-2" y="4604278"/>
              <a:ext cx="89851" cy="269404"/>
            </a:xfrm>
            <a:custGeom>
              <a:rect b="b" l="l" r="r" t="t"/>
              <a:pathLst>
                <a:path extrusionOk="0" h="11943" w="4430">
                  <a:moveTo>
                    <a:pt x="0" y="0"/>
                  </a:moveTo>
                  <a:lnTo>
                    <a:pt x="0" y="11942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943462" y="4604278"/>
              <a:ext cx="107741" cy="323655"/>
            </a:xfrm>
            <a:custGeom>
              <a:rect b="b" l="l" r="r" t="t"/>
              <a:pathLst>
                <a:path extrusionOk="0" h="14348" w="5312">
                  <a:moveTo>
                    <a:pt x="1" y="0"/>
                  </a:moveTo>
                  <a:lnTo>
                    <a:pt x="5311" y="14347"/>
                  </a:lnTo>
                  <a:lnTo>
                    <a:pt x="5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6051" y="4604278"/>
              <a:ext cx="323141" cy="539057"/>
            </a:xfrm>
            <a:custGeom>
              <a:rect b="b" l="l" r="r" t="t"/>
              <a:pathLst>
                <a:path extrusionOk="0" h="23897" w="15932">
                  <a:moveTo>
                    <a:pt x="8847" y="0"/>
                  </a:moveTo>
                  <a:lnTo>
                    <a:pt x="1" y="23896"/>
                  </a:lnTo>
                  <a:lnTo>
                    <a:pt x="7085" y="23896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694388" y="4604278"/>
              <a:ext cx="322877" cy="539057"/>
            </a:xfrm>
            <a:custGeom>
              <a:rect b="b" l="l" r="r" t="t"/>
              <a:pathLst>
                <a:path extrusionOk="0" h="23897" w="15919">
                  <a:moveTo>
                    <a:pt x="0" y="0"/>
                  </a:moveTo>
                  <a:lnTo>
                    <a:pt x="8846" y="23896"/>
                  </a:lnTo>
                  <a:lnTo>
                    <a:pt x="15919" y="23896"/>
                  </a:lnTo>
                  <a:lnTo>
                    <a:pt x="7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6"/>
          <p:cNvSpPr txBox="1"/>
          <p:nvPr>
            <p:ph idx="1" type="body"/>
          </p:nvPr>
        </p:nvSpPr>
        <p:spPr>
          <a:xfrm>
            <a:off x="1687050" y="1850976"/>
            <a:ext cx="57699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Aberto para a comunidade científica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Avanço da descoberta </a:t>
            </a:r>
            <a:r>
              <a:rPr lang="en"/>
              <a:t>científica</a:t>
            </a:r>
            <a:r>
              <a:rPr lang="en"/>
              <a:t>. 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Papel fundamental na Genética e na bioinformática.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"/>
          <p:cNvSpPr/>
          <p:nvPr/>
        </p:nvSpPr>
        <p:spPr>
          <a:xfrm>
            <a:off x="717600" y="1495100"/>
            <a:ext cx="7703400" cy="1554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"/>
          <p:cNvSpPr/>
          <p:nvPr/>
        </p:nvSpPr>
        <p:spPr>
          <a:xfrm>
            <a:off x="717600" y="3049600"/>
            <a:ext cx="7703400" cy="1554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"/>
          <p:cNvSpPr/>
          <p:nvPr/>
        </p:nvSpPr>
        <p:spPr>
          <a:xfrm>
            <a:off x="717600" y="1495100"/>
            <a:ext cx="870000" cy="155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"/>
          <p:cNvSpPr/>
          <p:nvPr/>
        </p:nvSpPr>
        <p:spPr>
          <a:xfrm>
            <a:off x="717600" y="3049600"/>
            <a:ext cx="870000" cy="1554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"/>
          <p:cNvSpPr txBox="1"/>
          <p:nvPr>
            <p:ph idx="1" type="subTitle"/>
          </p:nvPr>
        </p:nvSpPr>
        <p:spPr>
          <a:xfrm>
            <a:off x="1787900" y="1651363"/>
            <a:ext cx="65589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GeneBio – Genética e Bioinformática. 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Acessado em junho de 2021. &lt;http://www.genebio.ufba.br/genbank/&gt;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"/>
          <p:cNvSpPr txBox="1"/>
          <p:nvPr>
            <p:ph idx="15" type="title"/>
          </p:nvPr>
        </p:nvSpPr>
        <p:spPr>
          <a:xfrm>
            <a:off x="720300" y="352375"/>
            <a:ext cx="7703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REFERÊNCIAS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BIBLIOGRÁFICAS</a:t>
            </a:r>
            <a:endParaRPr/>
          </a:p>
        </p:txBody>
      </p:sp>
      <p:sp>
        <p:nvSpPr>
          <p:cNvPr id="718" name="Google Shape;718;p3"/>
          <p:cNvSpPr txBox="1"/>
          <p:nvPr>
            <p:ph type="title"/>
          </p:nvPr>
        </p:nvSpPr>
        <p:spPr>
          <a:xfrm>
            <a:off x="713400" y="2034350"/>
            <a:ext cx="870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9" name="Google Shape;719;p3"/>
          <p:cNvSpPr txBox="1"/>
          <p:nvPr>
            <p:ph idx="4" type="title"/>
          </p:nvPr>
        </p:nvSpPr>
        <p:spPr>
          <a:xfrm>
            <a:off x="713400" y="3592300"/>
            <a:ext cx="8700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20" name="Google Shape;720;p3"/>
          <p:cNvGrpSpPr/>
          <p:nvPr/>
        </p:nvGrpSpPr>
        <p:grpSpPr>
          <a:xfrm>
            <a:off x="5864994" y="416313"/>
            <a:ext cx="1080203" cy="662574"/>
            <a:chOff x="945450" y="1139383"/>
            <a:chExt cx="1587600" cy="973800"/>
          </a:xfrm>
        </p:grpSpPr>
        <p:sp>
          <p:nvSpPr>
            <p:cNvPr id="721" name="Google Shape;721;p3"/>
            <p:cNvSpPr/>
            <p:nvPr/>
          </p:nvSpPr>
          <p:spPr>
            <a:xfrm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453500" y="1340533"/>
              <a:ext cx="571500" cy="571500"/>
            </a:xfrm>
            <a:prstGeom prst="star16">
              <a:avLst>
                <a:gd fmla="val 3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3"/>
          <p:cNvGrpSpPr/>
          <p:nvPr/>
        </p:nvGrpSpPr>
        <p:grpSpPr>
          <a:xfrm>
            <a:off x="6751594" y="416313"/>
            <a:ext cx="1080203" cy="662574"/>
            <a:chOff x="945450" y="1139383"/>
            <a:chExt cx="1587600" cy="973800"/>
          </a:xfrm>
        </p:grpSpPr>
        <p:sp>
          <p:nvSpPr>
            <p:cNvPr id="724" name="Google Shape;724;p3"/>
            <p:cNvSpPr/>
            <p:nvPr/>
          </p:nvSpPr>
          <p:spPr>
            <a:xfrm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1453500" y="1340533"/>
              <a:ext cx="571500" cy="571500"/>
            </a:xfrm>
            <a:prstGeom prst="star16">
              <a:avLst>
                <a:gd fmla="val 3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3"/>
          <p:cNvGrpSpPr/>
          <p:nvPr/>
        </p:nvGrpSpPr>
        <p:grpSpPr>
          <a:xfrm>
            <a:off x="7638194" y="416313"/>
            <a:ext cx="1080203" cy="662574"/>
            <a:chOff x="945450" y="1139383"/>
            <a:chExt cx="1587600" cy="973800"/>
          </a:xfrm>
        </p:grpSpPr>
        <p:sp>
          <p:nvSpPr>
            <p:cNvPr id="727" name="Google Shape;727;p3"/>
            <p:cNvSpPr/>
            <p:nvPr/>
          </p:nvSpPr>
          <p:spPr>
            <a:xfrm>
              <a:off x="945450" y="1139383"/>
              <a:ext cx="1587600" cy="97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1453500" y="1340533"/>
              <a:ext cx="571500" cy="571500"/>
            </a:xfrm>
            <a:prstGeom prst="star16">
              <a:avLst>
                <a:gd fmla="val 3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3"/>
          <p:cNvSpPr txBox="1"/>
          <p:nvPr>
            <p:ph idx="1" type="subTitle"/>
          </p:nvPr>
        </p:nvSpPr>
        <p:spPr>
          <a:xfrm>
            <a:off x="1787900" y="3149575"/>
            <a:ext cx="65589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GenBank Overview. 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Acessado em junho de 2021. &lt;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https://www.ncbi.nlm.nih.gov/genbank/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&gt;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5"/>
          <p:cNvSpPr txBox="1"/>
          <p:nvPr>
            <p:ph type="title"/>
          </p:nvPr>
        </p:nvSpPr>
        <p:spPr>
          <a:xfrm>
            <a:off x="625800" y="1263163"/>
            <a:ext cx="37395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5300"/>
              <a:t>Obrigado!</a:t>
            </a:r>
            <a:endParaRPr sz="5300"/>
          </a:p>
        </p:txBody>
      </p:sp>
      <p:sp>
        <p:nvSpPr>
          <p:cNvPr id="735" name="Google Shape;735;p35"/>
          <p:cNvSpPr txBox="1"/>
          <p:nvPr>
            <p:ph idx="1" type="subTitle"/>
          </p:nvPr>
        </p:nvSpPr>
        <p:spPr>
          <a:xfrm>
            <a:off x="5682775" y="716100"/>
            <a:ext cx="27672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CONTATO</a:t>
            </a:r>
            <a:endParaRPr/>
          </a:p>
        </p:txBody>
      </p:sp>
      <p:sp>
        <p:nvSpPr>
          <p:cNvPr id="736" name="Google Shape;736;p35"/>
          <p:cNvSpPr txBox="1"/>
          <p:nvPr>
            <p:ph idx="2" type="subTitle"/>
          </p:nvPr>
        </p:nvSpPr>
        <p:spPr>
          <a:xfrm>
            <a:off x="5682775" y="1746250"/>
            <a:ext cx="25878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cmoraes@unifesp.br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matheus.anido@unifesp.br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maycon.andre@unifesp.b</a:t>
            </a:r>
            <a:r>
              <a:rPr lang="en"/>
              <a:t>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maria.moreno@unifesp.br</a:t>
            </a:r>
            <a:endParaRPr/>
          </a:p>
        </p:txBody>
      </p:sp>
      <p:sp>
        <p:nvSpPr>
          <p:cNvPr id="737" name="Google Shape;737;p35"/>
          <p:cNvSpPr/>
          <p:nvPr/>
        </p:nvSpPr>
        <p:spPr>
          <a:xfrm>
            <a:off x="7206194" y="2892678"/>
            <a:ext cx="19" cy="19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solidFill>
            <a:schemeClr val="dk2"/>
          </a:solidFill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8" name="Google Shape;738;p35"/>
          <p:cNvSpPr txBox="1"/>
          <p:nvPr/>
        </p:nvSpPr>
        <p:spPr>
          <a:xfrm>
            <a:off x="5682775" y="4312950"/>
            <a:ext cx="27126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Please keep this slide for attribution</a:t>
            </a:r>
            <a:endParaRPr b="0" i="0" sz="12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e048d6b05e_1_5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630" name="Google Shape;630;ge048d6b05e_1_5"/>
          <p:cNvSpPr txBox="1"/>
          <p:nvPr>
            <p:ph idx="1" type="body"/>
          </p:nvPr>
        </p:nvSpPr>
        <p:spPr>
          <a:xfrm>
            <a:off x="667500" y="1025025"/>
            <a:ext cx="78090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AutoNum type="arabicPeriod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O que é?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Sua origem.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Utilização.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Conclusão.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7"/>
          <p:cNvSpPr txBox="1"/>
          <p:nvPr>
            <p:ph type="title"/>
          </p:nvPr>
        </p:nvSpPr>
        <p:spPr>
          <a:xfrm>
            <a:off x="4065300" y="1282200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6" name="Google Shape;636;p27"/>
          <p:cNvSpPr txBox="1"/>
          <p:nvPr>
            <p:ph idx="2" type="title"/>
          </p:nvPr>
        </p:nvSpPr>
        <p:spPr>
          <a:xfrm>
            <a:off x="591950" y="2970625"/>
            <a:ext cx="30078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 QUE É O GENBANK?</a:t>
            </a:r>
            <a:endParaRPr/>
          </a:p>
        </p:txBody>
      </p:sp>
      <p:pic>
        <p:nvPicPr>
          <p:cNvPr id="637" name="Google Shape;637;p27"/>
          <p:cNvPicPr preferRelativeResize="0"/>
          <p:nvPr/>
        </p:nvPicPr>
        <p:blipFill rotWithShape="1">
          <a:blip r:embed="rId3">
            <a:alphaModFix/>
          </a:blip>
          <a:srcRect b="0" l="0" r="1262" t="0"/>
          <a:stretch/>
        </p:blipFill>
        <p:spPr>
          <a:xfrm>
            <a:off x="5081400" y="0"/>
            <a:ext cx="4062599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643" name="Google Shape;643;p2"/>
          <p:cNvSpPr txBox="1"/>
          <p:nvPr>
            <p:ph idx="1" type="body"/>
          </p:nvPr>
        </p:nvSpPr>
        <p:spPr>
          <a:xfrm>
            <a:off x="713100" y="1147950"/>
            <a:ext cx="78090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Banco de dados.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National Center for Biotechnology Information (NCBI).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European Molecular Biology Laboratory (EMBL).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DNA DataBank of Japan (</a:t>
            </a:r>
            <a:r>
              <a:rPr lang="en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DDBJ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International Nucleotide Sequence Database Collaboration (</a:t>
            </a:r>
            <a:r>
              <a:rPr lang="en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INSDC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"/>
          <p:cNvSpPr txBox="1"/>
          <p:nvPr>
            <p:ph idx="2" type="title"/>
          </p:nvPr>
        </p:nvSpPr>
        <p:spPr>
          <a:xfrm>
            <a:off x="5689450" y="3061450"/>
            <a:ext cx="30618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SUA ORIGEM</a:t>
            </a:r>
            <a:endParaRPr/>
          </a:p>
        </p:txBody>
      </p:sp>
      <p:pic>
        <p:nvPicPr>
          <p:cNvPr id="649" name="Google Shape;649;p5"/>
          <p:cNvPicPr preferRelativeResize="0"/>
          <p:nvPr/>
        </p:nvPicPr>
        <p:blipFill rotWithShape="1">
          <a:blip r:embed="rId3">
            <a:alphaModFix/>
          </a:blip>
          <a:srcRect b="0" l="9888" r="11127" t="0"/>
          <a:stretch/>
        </p:blipFill>
        <p:spPr>
          <a:xfrm>
            <a:off x="0" y="0"/>
            <a:ext cx="4062525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0" name="Google Shape;650;p5"/>
          <p:cNvSpPr txBox="1"/>
          <p:nvPr>
            <p:ph type="title"/>
          </p:nvPr>
        </p:nvSpPr>
        <p:spPr>
          <a:xfrm>
            <a:off x="4097925" y="1282200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1" name="Google Shape;651;p5"/>
          <p:cNvSpPr/>
          <p:nvPr/>
        </p:nvSpPr>
        <p:spPr>
          <a:xfrm>
            <a:off x="8000648" y="176550"/>
            <a:ext cx="702900" cy="702900"/>
          </a:xfrm>
          <a:prstGeom prst="star16">
            <a:avLst>
              <a:gd fmla="val 375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e048d6b05e_0_11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SUA ORIGEM</a:t>
            </a:r>
            <a:endParaRPr/>
          </a:p>
        </p:txBody>
      </p:sp>
      <p:sp>
        <p:nvSpPr>
          <p:cNvPr id="657" name="Google Shape;657;ge048d6b05e_0_11"/>
          <p:cNvSpPr txBox="1"/>
          <p:nvPr>
            <p:ph idx="1" type="body"/>
          </p:nvPr>
        </p:nvSpPr>
        <p:spPr>
          <a:xfrm>
            <a:off x="713100" y="1147950"/>
            <a:ext cx="78090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Versão 3 (1982).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171 milhões atualmente.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Whole Genome Shotgun (WGS).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WGS e o GenBank.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Número de bases e número de sequências.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e048d6b05e_0_22"/>
          <p:cNvSpPr txBox="1"/>
          <p:nvPr>
            <p:ph idx="1" type="body"/>
          </p:nvPr>
        </p:nvSpPr>
        <p:spPr>
          <a:xfrm>
            <a:off x="713100" y="4116550"/>
            <a:ext cx="7809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Figura 1. Crescimento do GenBank. Painel esquerdo crescimento do GenBank em número de bases, painel direito crescimento do GenBank em número de sequências. https://www.ncbi.nlm.nih.gov/genbank/statistics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ge048d6b05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743"/>
            <a:ext cx="9143999" cy="354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14"/>
          <p:cNvGrpSpPr/>
          <p:nvPr/>
        </p:nvGrpSpPr>
        <p:grpSpPr>
          <a:xfrm>
            <a:off x="5798900" y="419450"/>
            <a:ext cx="2836325" cy="2233500"/>
            <a:chOff x="5798900" y="419450"/>
            <a:chExt cx="2836325" cy="2233500"/>
          </a:xfrm>
        </p:grpSpPr>
        <p:sp>
          <p:nvSpPr>
            <p:cNvPr id="669" name="Google Shape;669;p14"/>
            <p:cNvSpPr/>
            <p:nvPr/>
          </p:nvSpPr>
          <p:spPr>
            <a:xfrm>
              <a:off x="5799000" y="705650"/>
              <a:ext cx="2836200" cy="19473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5799025" y="419450"/>
              <a:ext cx="2836200" cy="2862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1" name="Google Shape;671;p14"/>
            <p:cNvGrpSpPr/>
            <p:nvPr/>
          </p:nvGrpSpPr>
          <p:grpSpPr>
            <a:xfrm>
              <a:off x="5798900" y="705671"/>
              <a:ext cx="243388" cy="1947183"/>
              <a:chOff x="1965793" y="2476650"/>
              <a:chExt cx="412522" cy="1336800"/>
            </a:xfrm>
          </p:grpSpPr>
          <p:sp>
            <p:nvSpPr>
              <p:cNvPr id="672" name="Google Shape;672;p14"/>
              <p:cNvSpPr/>
              <p:nvPr/>
            </p:nvSpPr>
            <p:spPr>
              <a:xfrm rot="5400000">
                <a:off x="1921444" y="2921894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 rot="5400000">
                <a:off x="1921271" y="2540520"/>
                <a:ext cx="501567" cy="412522"/>
              </a:xfrm>
              <a:custGeom>
                <a:rect b="b" l="l" r="r" t="t"/>
                <a:pathLst>
                  <a:path extrusionOk="0" h="23897" w="15943">
                    <a:moveTo>
                      <a:pt x="8859" y="0"/>
                    </a:moveTo>
                    <a:lnTo>
                      <a:pt x="0" y="23896"/>
                    </a:lnTo>
                    <a:lnTo>
                      <a:pt x="7085" y="23896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 rot="5400000">
                <a:off x="2205548" y="2443251"/>
                <a:ext cx="139368" cy="206166"/>
              </a:xfrm>
              <a:custGeom>
                <a:rect b="b" l="l" r="r" t="t"/>
                <a:pathLst>
                  <a:path extrusionOk="0" h="11943" w="4430">
                    <a:moveTo>
                      <a:pt x="0" y="0"/>
                    </a:moveTo>
                    <a:lnTo>
                      <a:pt x="0" y="11942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 flipH="1" rot="-5400000">
                <a:off x="2002892" y="3602857"/>
                <a:ext cx="173503" cy="247682"/>
              </a:xfrm>
              <a:custGeom>
                <a:rect b="b" l="l" r="r" t="t"/>
                <a:pathLst>
                  <a:path extrusionOk="0" h="14348" w="5312">
                    <a:moveTo>
                      <a:pt x="1" y="0"/>
                    </a:moveTo>
                    <a:lnTo>
                      <a:pt x="5311" y="14347"/>
                    </a:lnTo>
                    <a:lnTo>
                      <a:pt x="5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 rot="5400000">
                <a:off x="1921444" y="3303095"/>
                <a:ext cx="501221" cy="412522"/>
              </a:xfrm>
              <a:custGeom>
                <a:rect b="b" l="l" r="r" t="t"/>
                <a:pathLst>
                  <a:path extrusionOk="0" h="23897" w="15932">
                    <a:moveTo>
                      <a:pt x="8847" y="0"/>
                    </a:moveTo>
                    <a:lnTo>
                      <a:pt x="1" y="23896"/>
                    </a:lnTo>
                    <a:lnTo>
                      <a:pt x="7085" y="23896"/>
                    </a:lnTo>
                    <a:lnTo>
                      <a:pt x="159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 rot="5400000">
                <a:off x="1503665" y="2938800"/>
                <a:ext cx="1336800" cy="412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78" name="Google Shape;678;p14"/>
            <p:cNvCxnSpPr/>
            <p:nvPr/>
          </p:nvCxnSpPr>
          <p:spPr>
            <a:xfrm>
              <a:off x="5919450" y="562550"/>
              <a:ext cx="36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79" name="Google Shape;679;p14"/>
          <p:cNvSpPr txBox="1"/>
          <p:nvPr>
            <p:ph type="title"/>
          </p:nvPr>
        </p:nvSpPr>
        <p:spPr>
          <a:xfrm>
            <a:off x="6239075" y="1074500"/>
            <a:ext cx="211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SUA UTILIZAÇÃO</a:t>
            </a:r>
            <a:endParaRPr/>
          </a:p>
        </p:txBody>
      </p:sp>
      <p:sp>
        <p:nvSpPr>
          <p:cNvPr id="680" name="Google Shape;680;p14"/>
          <p:cNvSpPr/>
          <p:nvPr/>
        </p:nvSpPr>
        <p:spPr>
          <a:xfrm>
            <a:off x="5134789" y="419450"/>
            <a:ext cx="664200" cy="690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4"/>
          <p:cNvSpPr/>
          <p:nvPr/>
        </p:nvSpPr>
        <p:spPr>
          <a:xfrm rot="5400000">
            <a:off x="4695050" y="1546550"/>
            <a:ext cx="1544100" cy="66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4"/>
          <p:cNvSpPr txBox="1"/>
          <p:nvPr>
            <p:ph type="title"/>
          </p:nvPr>
        </p:nvSpPr>
        <p:spPr>
          <a:xfrm>
            <a:off x="4976550" y="463100"/>
            <a:ext cx="98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048d6b05e_1_0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UTILIZAÇÃO:</a:t>
            </a:r>
            <a:endParaRPr/>
          </a:p>
        </p:txBody>
      </p:sp>
      <p:sp>
        <p:nvSpPr>
          <p:cNvPr id="688" name="Google Shape;688;ge048d6b05e_1_0"/>
          <p:cNvSpPr txBox="1"/>
          <p:nvPr>
            <p:ph idx="1" type="body"/>
          </p:nvPr>
        </p:nvSpPr>
        <p:spPr>
          <a:xfrm>
            <a:off x="713100" y="1147950"/>
            <a:ext cx="78090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Busca de genomas.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Análise de genomas.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Upload de genomas.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Confidencialidade.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technology Master Degree by Slidesgo">
  <a:themeElements>
    <a:clrScheme name="Simple Light">
      <a:dk1>
        <a:srgbClr val="2F2F2F"/>
      </a:dk1>
      <a:lt1>
        <a:srgbClr val="FFFFFF"/>
      </a:lt1>
      <a:dk2>
        <a:srgbClr val="1E3247"/>
      </a:dk2>
      <a:lt2>
        <a:srgbClr val="E4E4E4"/>
      </a:lt2>
      <a:accent1>
        <a:srgbClr val="1E3247"/>
      </a:accent1>
      <a:accent2>
        <a:srgbClr val="8ACFF3"/>
      </a:accent2>
      <a:accent3>
        <a:srgbClr val="CDEAFF"/>
      </a:accent3>
      <a:accent4>
        <a:srgbClr val="CBE45F"/>
      </a:accent4>
      <a:accent5>
        <a:srgbClr val="63B3DD"/>
      </a:accent5>
      <a:accent6>
        <a:srgbClr val="CDEAFF"/>
      </a:accent6>
      <a:hlink>
        <a:srgbClr val="1E32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