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589" r:id="rId4"/>
    <p:sldId id="575" r:id="rId5"/>
    <p:sldId id="549" r:id="rId6"/>
    <p:sldId id="578" r:id="rId7"/>
    <p:sldId id="579" r:id="rId8"/>
    <p:sldId id="550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11</a:t>
            </a:r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Consultas con condiciones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1259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Estructura:  SELECT columna1, columna2 FROM tabla WHERE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condicion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Ejemplo: SELECT nombre, edad FROM empleados WHERE edad &gt; 30;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460A345-87CF-58E2-5E97-DDAAFD2AB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4795"/>
              </p:ext>
            </p:extLst>
          </p:nvPr>
        </p:nvGraphicFramePr>
        <p:xfrm>
          <a:off x="3610853" y="3229897"/>
          <a:ext cx="4544599" cy="2283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189">
                  <a:extLst>
                    <a:ext uri="{9D8B030D-6E8A-4147-A177-3AD203B41FA5}">
                      <a16:colId xmlns:a16="http://schemas.microsoft.com/office/drawing/2014/main" val="4171049320"/>
                    </a:ext>
                  </a:extLst>
                </a:gridCol>
                <a:gridCol w="1191991">
                  <a:extLst>
                    <a:ext uri="{9D8B030D-6E8A-4147-A177-3AD203B41FA5}">
                      <a16:colId xmlns:a16="http://schemas.microsoft.com/office/drawing/2014/main" val="3374918722"/>
                    </a:ext>
                  </a:extLst>
                </a:gridCol>
                <a:gridCol w="883791">
                  <a:extLst>
                    <a:ext uri="{9D8B030D-6E8A-4147-A177-3AD203B41FA5}">
                      <a16:colId xmlns:a16="http://schemas.microsoft.com/office/drawing/2014/main" val="3190575359"/>
                    </a:ext>
                  </a:extLst>
                </a:gridCol>
                <a:gridCol w="1913628">
                  <a:extLst>
                    <a:ext uri="{9D8B030D-6E8A-4147-A177-3AD203B41FA5}">
                      <a16:colId xmlns:a16="http://schemas.microsoft.com/office/drawing/2014/main" val="994481738"/>
                    </a:ext>
                  </a:extLst>
                </a:gridCol>
              </a:tblGrid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edad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Puesto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208131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Desarrolladora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476204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Luis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Diseñador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241389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Gerente</a:t>
                      </a:r>
                      <a:endParaRPr lang="es-AR" sz="11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24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31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Explicación y 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125939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Filtra los Datos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Solo selecciona las filas donde el valor de edad es mayor que 30.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Recupera Columnas Específicas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Para las filas que cumplen con la condición, devuelve los valores de las columnas nombre y edad.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2746203-BA11-59BF-C6B9-64D0BAF14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41525"/>
              </p:ext>
            </p:extLst>
          </p:nvPr>
        </p:nvGraphicFramePr>
        <p:xfrm>
          <a:off x="4045436" y="3245083"/>
          <a:ext cx="3166524" cy="2152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262">
                  <a:extLst>
                    <a:ext uri="{9D8B030D-6E8A-4147-A177-3AD203B41FA5}">
                      <a16:colId xmlns:a16="http://schemas.microsoft.com/office/drawing/2014/main" val="3383339536"/>
                    </a:ext>
                  </a:extLst>
                </a:gridCol>
                <a:gridCol w="1583262">
                  <a:extLst>
                    <a:ext uri="{9D8B030D-6E8A-4147-A177-3AD203B41FA5}">
                      <a16:colId xmlns:a16="http://schemas.microsoft.com/office/drawing/2014/main" val="3239376466"/>
                    </a:ext>
                  </a:extLst>
                </a:gridCol>
              </a:tblGrid>
              <a:tr h="717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edad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81408269"/>
                  </a:ext>
                </a:extLst>
              </a:tr>
              <a:tr h="717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Luis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9169070"/>
                  </a:ext>
                </a:extLst>
              </a:tr>
              <a:tr h="717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Marta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AR" sz="11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3007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9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ordenamiento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1259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Sintaxis: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SELECT columna1, columna2 FROM tabla ORDER BY columna1 [ASC|DESC];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Ejemplo: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nombre, edad FROM empleados ORDER BY edad DESC;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A1FF4D0-60D4-28C8-BDB4-3CEF17AA7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4795"/>
              </p:ext>
            </p:extLst>
          </p:nvPr>
        </p:nvGraphicFramePr>
        <p:xfrm>
          <a:off x="3610853" y="3229897"/>
          <a:ext cx="4544599" cy="2283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189">
                  <a:extLst>
                    <a:ext uri="{9D8B030D-6E8A-4147-A177-3AD203B41FA5}">
                      <a16:colId xmlns:a16="http://schemas.microsoft.com/office/drawing/2014/main" val="4171049320"/>
                    </a:ext>
                  </a:extLst>
                </a:gridCol>
                <a:gridCol w="1191991">
                  <a:extLst>
                    <a:ext uri="{9D8B030D-6E8A-4147-A177-3AD203B41FA5}">
                      <a16:colId xmlns:a16="http://schemas.microsoft.com/office/drawing/2014/main" val="3374918722"/>
                    </a:ext>
                  </a:extLst>
                </a:gridCol>
                <a:gridCol w="883791">
                  <a:extLst>
                    <a:ext uri="{9D8B030D-6E8A-4147-A177-3AD203B41FA5}">
                      <a16:colId xmlns:a16="http://schemas.microsoft.com/office/drawing/2014/main" val="3190575359"/>
                    </a:ext>
                  </a:extLst>
                </a:gridCol>
                <a:gridCol w="1913628">
                  <a:extLst>
                    <a:ext uri="{9D8B030D-6E8A-4147-A177-3AD203B41FA5}">
                      <a16:colId xmlns:a16="http://schemas.microsoft.com/office/drawing/2014/main" val="994481738"/>
                    </a:ext>
                  </a:extLst>
                </a:gridCol>
              </a:tblGrid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edad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Puesto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208131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Desarrolladora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476204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Luis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Diseñador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241389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Gerente</a:t>
                      </a:r>
                      <a:endParaRPr lang="es-AR" sz="11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24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20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Explicación y resultado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57782E1-D9B5-CE48-48D1-FFCF93E1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81174"/>
              </p:ext>
            </p:extLst>
          </p:nvPr>
        </p:nvGraphicFramePr>
        <p:xfrm>
          <a:off x="3202225" y="1725562"/>
          <a:ext cx="5364034" cy="3764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2017">
                  <a:extLst>
                    <a:ext uri="{9D8B030D-6E8A-4147-A177-3AD203B41FA5}">
                      <a16:colId xmlns:a16="http://schemas.microsoft.com/office/drawing/2014/main" val="521302090"/>
                    </a:ext>
                  </a:extLst>
                </a:gridCol>
                <a:gridCol w="2682017">
                  <a:extLst>
                    <a:ext uri="{9D8B030D-6E8A-4147-A177-3AD203B41FA5}">
                      <a16:colId xmlns:a16="http://schemas.microsoft.com/office/drawing/2014/main" val="2467713171"/>
                    </a:ext>
                  </a:extLst>
                </a:gridCol>
              </a:tblGrid>
              <a:tr h="9411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edad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04198506"/>
                  </a:ext>
                </a:extLst>
              </a:tr>
              <a:tr h="9411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Marta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05196071"/>
                  </a:ext>
                </a:extLst>
              </a:tr>
              <a:tr h="9411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Luis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75219194"/>
                  </a:ext>
                </a:extLst>
              </a:tr>
              <a:tr h="9411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AR" sz="11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6818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13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Alta de registros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27637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Sintaxis: INSERT INTO tabla (columna1, columna2) VALUES (valor1, valor2);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AR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Ejemplo:  INSERT INTO empleados (nombre, edad) VALUES ('Ana', 28);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actualizacion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27637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Sintaxis: UPDATE tabla SET columna1 = valor1 WHERE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condicion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Ejemplo:  UPDATE empleados SET edad = 29  WHERE nombre = 'Ana';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4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eliminacion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27637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Sintaxis: DELETE FROM tabla WHERE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condicion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Ejemplo:  DELETE FROM empleados WHERE nombre = 'Ana';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7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Material de lectura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Video-tutoriales seleccionados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Ejercicios paso a paso para poder validar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Repertorio de tablas (online) para poder seguir la exploración y practicar durante la semana</a:t>
            </a:r>
          </a:p>
        </p:txBody>
      </p:sp>
    </p:spTree>
    <p:extLst>
      <p:ext uri="{BB962C8B-B14F-4D97-AF65-F5344CB8AC3E}">
        <p14:creationId xmlns:p14="http://schemas.microsoft.com/office/powerpoint/2010/main" val="343639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Repaso y preparación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22324"/>
            <a:ext cx="10394707" cy="375226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Estado de los trabajos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AR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Próximos pasos, organización del segundo proyecto</a:t>
            </a:r>
            <a:endParaRPr lang="es-ES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22324"/>
            <a:ext cx="10394707" cy="375226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Aprender los fundamentos del lenguaje SQL (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Structured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Query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Familiarizarse con las operaciones básicas de consulta, inserción, actualización y eliminación de datos en una base de datos relacional.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Comprender cómo utilizar SQL para interactuar con bases de datos relacionales.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6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Disparadores para iniciar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es SQL y para qué se utiliza en la gestión de bases de datos relacionales?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podemos armar una consulta a una tabla en SQL ? es posible combinar distintas tablas?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puedo filtrar, incorporar diferentes criterios y ordenar la información?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¿Puedo realizar consultas avanzadas? ¿Qué ventajas tiene?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s-E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a </a:t>
            </a:r>
            <a:r>
              <a:rPr lang="es-AR" dirty="0" err="1"/>
              <a:t>sql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es un lenguaje de programación diseñado para gestionar y manipular bases de datos relacionales.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a los usuarios consultar, actualizar y gestionar los datos almacenados en un sistema de gestión de bases de datos (DBMS).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AR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8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Acceso a datos: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SQL proporciona un medio estandarizado para acceder a datos almacenados en bases de datos relacionales.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Manipulación de datos: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modificar, eliminar y añadir datos en una base de datos.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Integridad de datos: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Facilita la implementación de restricciones para mantener la precisión y validez de los datos.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3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Consultas (de menos a ma</a:t>
            </a:r>
            <a:r>
              <a:rPr lang="es-AR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complejas)</a:t>
            </a:r>
            <a:endParaRPr lang="es-AR" sz="18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Altas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Bajas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Modificaciones / actualizaciones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1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Consulta </a:t>
            </a:r>
            <a:r>
              <a:rPr lang="es-AR" dirty="0" err="1"/>
              <a:t>select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1259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Estructura: 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columna1, columna2 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tabla;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Ejemplo: 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nombre, edad 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empleados;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5DF5C7F-6942-970D-2CEE-659B65671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40253"/>
              </p:ext>
            </p:extLst>
          </p:nvPr>
        </p:nvGraphicFramePr>
        <p:xfrm>
          <a:off x="3610853" y="3229897"/>
          <a:ext cx="4544599" cy="2283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189">
                  <a:extLst>
                    <a:ext uri="{9D8B030D-6E8A-4147-A177-3AD203B41FA5}">
                      <a16:colId xmlns:a16="http://schemas.microsoft.com/office/drawing/2014/main" val="4171049320"/>
                    </a:ext>
                  </a:extLst>
                </a:gridCol>
                <a:gridCol w="1191991">
                  <a:extLst>
                    <a:ext uri="{9D8B030D-6E8A-4147-A177-3AD203B41FA5}">
                      <a16:colId xmlns:a16="http://schemas.microsoft.com/office/drawing/2014/main" val="3374918722"/>
                    </a:ext>
                  </a:extLst>
                </a:gridCol>
                <a:gridCol w="883791">
                  <a:extLst>
                    <a:ext uri="{9D8B030D-6E8A-4147-A177-3AD203B41FA5}">
                      <a16:colId xmlns:a16="http://schemas.microsoft.com/office/drawing/2014/main" val="3190575359"/>
                    </a:ext>
                  </a:extLst>
                </a:gridCol>
                <a:gridCol w="1913628">
                  <a:extLst>
                    <a:ext uri="{9D8B030D-6E8A-4147-A177-3AD203B41FA5}">
                      <a16:colId xmlns:a16="http://schemas.microsoft.com/office/drawing/2014/main" val="994481738"/>
                    </a:ext>
                  </a:extLst>
                </a:gridCol>
              </a:tblGrid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edad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Puesto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208131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Desarrolladora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476204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Luis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Diseñador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241389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Marta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AR" sz="11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Gerente</a:t>
                      </a:r>
                      <a:endParaRPr lang="es-AR" sz="11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24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09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Explicación y 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1259397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Recupera datos específicos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Obtiene únicamente las columnas nombre y edad de cada fila en la tabla empleados.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Muestra todos los registros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Por defecto, si no se especifica una condición, se devuelven todas las filas presentes en la tabla empleados.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24A4B86-5F43-13F4-0A24-71C73615D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4051"/>
              </p:ext>
            </p:extLst>
          </p:nvPr>
        </p:nvGraphicFramePr>
        <p:xfrm>
          <a:off x="4248271" y="3252020"/>
          <a:ext cx="3269764" cy="216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882">
                  <a:extLst>
                    <a:ext uri="{9D8B030D-6E8A-4147-A177-3AD203B41FA5}">
                      <a16:colId xmlns:a16="http://schemas.microsoft.com/office/drawing/2014/main" val="2747628974"/>
                    </a:ext>
                  </a:extLst>
                </a:gridCol>
                <a:gridCol w="1634882">
                  <a:extLst>
                    <a:ext uri="{9D8B030D-6E8A-4147-A177-3AD203B41FA5}">
                      <a16:colId xmlns:a16="http://schemas.microsoft.com/office/drawing/2014/main" val="2324179655"/>
                    </a:ext>
                  </a:extLst>
                </a:gridCol>
              </a:tblGrid>
              <a:tr h="5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</a:t>
                      </a:r>
                      <a:endParaRPr lang="es-AR" sz="11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edad</a:t>
                      </a:r>
                      <a:endParaRPr lang="es-AR" sz="11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15466110"/>
                  </a:ext>
                </a:extLst>
              </a:tr>
              <a:tr h="5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s-AR" sz="11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97492470"/>
                  </a:ext>
                </a:extLst>
              </a:tr>
              <a:tr h="5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Luis</a:t>
                      </a:r>
                      <a:endParaRPr lang="es-AR" sz="11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s-AR" sz="11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61124911"/>
                  </a:ext>
                </a:extLst>
              </a:tr>
              <a:tr h="5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Marta</a:t>
                      </a:r>
                      <a:endParaRPr lang="es-AR" sz="11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AR" sz="11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3804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103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1483</TotalTime>
  <Words>600</Words>
  <Application>Microsoft Office PowerPoint</Application>
  <PresentationFormat>Panorámica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Impact</vt:lpstr>
      <vt:lpstr>Symbol</vt:lpstr>
      <vt:lpstr>Evento principal</vt:lpstr>
      <vt:lpstr>Curso full stack developer</vt:lpstr>
      <vt:lpstr>Repaso y preparación</vt:lpstr>
      <vt:lpstr>Objetivos de la clase</vt:lpstr>
      <vt:lpstr>Disparadores para iniciar la clase</vt:lpstr>
      <vt:lpstr>Introducción a sql</vt:lpstr>
      <vt:lpstr>características</vt:lpstr>
      <vt:lpstr>Operaciones básicas</vt:lpstr>
      <vt:lpstr>Consulta select</vt:lpstr>
      <vt:lpstr>Explicación y resultado</vt:lpstr>
      <vt:lpstr>Consultas con condiciones</vt:lpstr>
      <vt:lpstr>Explicación y resultado</vt:lpstr>
      <vt:lpstr>ordenamiento</vt:lpstr>
      <vt:lpstr>Explicación y resultado</vt:lpstr>
      <vt:lpstr>Alta de registros</vt:lpstr>
      <vt:lpstr>actualizacion</vt:lpstr>
      <vt:lpstr>eliminacion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104</cp:revision>
  <dcterms:created xsi:type="dcterms:W3CDTF">2024-06-07T21:52:55Z</dcterms:created>
  <dcterms:modified xsi:type="dcterms:W3CDTF">2024-08-18T22:37:02Z</dcterms:modified>
</cp:coreProperties>
</file>