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590" r:id="rId4"/>
    <p:sldId id="589" r:id="rId5"/>
    <p:sldId id="591" r:id="rId6"/>
    <p:sldId id="592" r:id="rId7"/>
    <p:sldId id="593" r:id="rId8"/>
    <p:sldId id="594" r:id="rId9"/>
    <p:sldId id="595" r:id="rId10"/>
    <p:sldId id="596" r:id="rId11"/>
    <p:sldId id="597" r:id="rId12"/>
    <p:sldId id="598" r:id="rId13"/>
    <p:sldId id="599" r:id="rId14"/>
    <p:sldId id="600" r:id="rId15"/>
    <p:sldId id="601" r:id="rId16"/>
    <p:sldId id="602" r:id="rId17"/>
    <p:sldId id="60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D92B8D-E4AB-4742-9A73-BCDCE55CB8A4}" type="datetimeFigureOut">
              <a:rPr lang="es-AR" smtClean="0"/>
              <a:t>11/6/2025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916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11/6/2025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00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11/6/2025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7716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11/6/2025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8638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11/6/2025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50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11/6/2025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7768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11/6/2025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7174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11/6/2025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2946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11/6/2025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544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11/6/2025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358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11/6/2025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056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11/6/2025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826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11/6/2025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802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11/6/2025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707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11/6/2025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05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11/6/2025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077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11/6/2025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571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D92B8D-E4AB-4742-9A73-BCDCE55CB8A4}" type="datetimeFigureOut">
              <a:rPr lang="es-AR" smtClean="0"/>
              <a:t>11/6/2025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64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56264-89FA-1E56-4166-7B8F38D19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6000" dirty="0"/>
              <a:t>Curso full </a:t>
            </a:r>
            <a:r>
              <a:rPr lang="es-AR" sz="6000" dirty="0" err="1"/>
              <a:t>stack</a:t>
            </a:r>
            <a:r>
              <a:rPr lang="es-AR" sz="6000" dirty="0"/>
              <a:t> </a:t>
            </a:r>
            <a:r>
              <a:rPr lang="es-AR" sz="6000" dirty="0" err="1"/>
              <a:t>developer</a:t>
            </a:r>
            <a:endParaRPr lang="es-AR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D62EB4-8CA4-C7F8-A4A1-6EFB6D9AC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Clase </a:t>
            </a:r>
            <a:r>
              <a:rPr lang="es-AR" dirty="0" smtClean="0"/>
              <a:t>13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9091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8C2AF-7B79-5587-5C92-17F6D4FF9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conceptos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38D6A5-672D-C7A9-61EA-4BC7DDB777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Enrutamiento: 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permite definir rutas para manejar las solicitudes HTTP en diferentes </a:t>
            </a:r>
            <a:r>
              <a:rPr lang="es-AR" sz="1800" b="1" u="sng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endpoints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la aplicación, facilitando la organización y el manejo de las rutas.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Middleware: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son funciones que se ejecutan durante el ciclo de vida de una solicitud HTTP. Permiten realizar tareas como el análisis de la solicitud, la autenticación de usuarios y la gestión de errores.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Manejo de solicitudes y respuestas: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nos proporciona métodos simplificados para enviar respuestas y manejar solicitudes, permitiendo una integración fluida con distintos tipos de datos y formatos.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48444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8C2AF-7B79-5587-5C92-17F6D4FF9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endpoints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38D6A5-672D-C7A9-61EA-4BC7DDB777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 el contexto de aplicaciones web y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APIs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un </a:t>
            </a:r>
            <a:r>
              <a:rPr lang="es-AR" sz="1800" b="1" u="sng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endpoint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es una URL específica a la que se puede acceder para realizar una operación particular en el servidor. 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Cada </a:t>
            </a:r>
            <a:r>
              <a:rPr lang="es-AR" sz="18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endpoint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corresponde a una ruta en el servidor que está diseñada para manejar ciertos tipos de solicitudes HTTP. 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AR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Los </a:t>
            </a:r>
            <a:r>
              <a:rPr lang="es-AR" sz="1800" b="1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endpoints</a:t>
            </a:r>
            <a:r>
              <a:rPr lang="es-AR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definen cómo las solicitudes del cliente deben ser gestionadas y qué respuestas se deben enviar de vuelta.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19321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F4CC3-E41F-45E8-6316-AEC1B143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postman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BB1F73-7BA2-37D1-734E-4C682083E8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sz="18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 una plataforma de colaboración para el desarrollo de </a:t>
            </a:r>
            <a:r>
              <a:rPr lang="es-ES" sz="1800" kern="100" dirty="0" err="1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APIs</a:t>
            </a:r>
            <a:r>
              <a:rPr lang="es-ES" sz="18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es-ES" sz="18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Permite a los desarrolladores enviar solicitudes HTTP y verificar las respuestas de manera eficiente. </a:t>
            </a:r>
          </a:p>
          <a:p>
            <a:r>
              <a:rPr lang="es-ES" sz="18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Podemos utilizarlo para probar, depurar y documentar nuestras </a:t>
            </a:r>
            <a:r>
              <a:rPr lang="es-ES" sz="1800" kern="100" dirty="0" err="1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APIs</a:t>
            </a:r>
            <a:r>
              <a:rPr lang="es-ES" sz="18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lo que facilita el trabajo en equipo y asegura que las </a:t>
            </a:r>
            <a:r>
              <a:rPr lang="es-ES" sz="1800" kern="100" dirty="0" err="1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APIs</a:t>
            </a:r>
            <a:r>
              <a:rPr lang="es-ES" sz="18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funcionen correctamente.</a:t>
            </a:r>
            <a:endParaRPr lang="es-AR" sz="1800" kern="100" dirty="0"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66401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F4CC3-E41F-45E8-6316-AEC1B143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Postman</a:t>
            </a:r>
            <a:r>
              <a:rPr lang="es-AR" dirty="0"/>
              <a:t> - conceptos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BB1F73-7BA2-37D1-734E-4C682083E8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" sz="1800" b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Colecciones:</a:t>
            </a:r>
            <a:r>
              <a:rPr lang="es-ES" sz="18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Son grupos de peticiones organizadas. </a:t>
            </a:r>
          </a:p>
          <a:p>
            <a:pPr marL="0" indent="0" algn="just">
              <a:buNone/>
            </a:pPr>
            <a:r>
              <a:rPr lang="es-ES" sz="18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Podemos crear una colección para cada proyecto o grupo de funcionalidades relacionadas.</a:t>
            </a:r>
          </a:p>
          <a:p>
            <a:pPr marL="0" indent="0" algn="just">
              <a:buNone/>
            </a:pPr>
            <a:endParaRPr lang="es-ES" sz="1800" kern="100" dirty="0"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ES" sz="1800" b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Solicitudes:</a:t>
            </a:r>
            <a:r>
              <a:rPr lang="es-ES" sz="18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donde configuramos y enviamos peticiones HTTP. </a:t>
            </a:r>
          </a:p>
          <a:p>
            <a:pPr marL="0" indent="0" algn="just">
              <a:buNone/>
            </a:pPr>
            <a:r>
              <a:rPr lang="es-ES" sz="18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podemos elegir el tipo de solicitud (GET, POST, PUT, DELETE, etc.), agregar parámetros y encabezados, y enviar la solicitud.</a:t>
            </a:r>
          </a:p>
          <a:p>
            <a:pPr marL="0" indent="0" algn="just">
              <a:buNone/>
            </a:pPr>
            <a:endParaRPr lang="es-ES" sz="1800" kern="100" dirty="0"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ES" sz="1800" b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Ambientes:</a:t>
            </a:r>
            <a:r>
              <a:rPr lang="es-ES" sz="18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Permiten definir variables que puedes reutilizar en diferentes solicitudes y colecciones. Son útiles para manejar diferentes entornos (desarrollo, prueba, producción).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16211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F4CC3-E41F-45E8-6316-AEC1B143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 de </a:t>
            </a:r>
            <a:r>
              <a:rPr lang="es-AR" dirty="0" err="1"/>
              <a:t>endpoints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BB1F73-7BA2-37D1-734E-4C682083E8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s-ES" sz="1800" b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GET:</a:t>
            </a:r>
            <a:r>
              <a:rPr lang="es-ES" sz="18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Para obtener datos. No lleva cuerpo (</a:t>
            </a:r>
            <a:r>
              <a:rPr lang="es-ES" sz="1800" kern="100" dirty="0" err="1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body</a:t>
            </a:r>
            <a:r>
              <a:rPr lang="es-ES" sz="18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pPr algn="just"/>
            <a:endParaRPr lang="es-ES" sz="1800" b="1" kern="100" dirty="0"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ES" sz="1800" b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POST: </a:t>
            </a:r>
            <a:r>
              <a:rPr lang="es-ES" sz="18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enviar nuevos datos. Lleva cuerpo con la solicitud.</a:t>
            </a:r>
          </a:p>
          <a:p>
            <a:pPr algn="just"/>
            <a:endParaRPr lang="es-ES" sz="1800" b="1" kern="100" dirty="0"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ES" sz="1800" b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PUT: </a:t>
            </a:r>
            <a:r>
              <a:rPr lang="es-ES" sz="18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actualizar datos. Lleva cuerpo con la solicitud.</a:t>
            </a:r>
          </a:p>
          <a:p>
            <a:pPr algn="just"/>
            <a:endParaRPr lang="es-ES" sz="1800" b="1" kern="100" dirty="0"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ES" sz="1800" b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DELETE: </a:t>
            </a:r>
            <a:r>
              <a:rPr lang="es-ES" sz="18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eliminar datos. Generalmente no lleva cuerpo.</a:t>
            </a:r>
          </a:p>
          <a:p>
            <a:pPr algn="just"/>
            <a:endParaRPr lang="es-ES" sz="1800" b="1" kern="100" dirty="0"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ES" sz="1800" b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PATCH: </a:t>
            </a:r>
            <a:r>
              <a:rPr lang="es-ES" sz="18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actualizar parcialmente datos. Lleva cuerpo con la solicitud.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08324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F4CC3-E41F-45E8-6316-AEC1B143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- </a:t>
            </a:r>
            <a:r>
              <a:rPr lang="es-AR" dirty="0" err="1"/>
              <a:t>get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BB1F73-7BA2-37D1-734E-4C682083E8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Propósito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 Obtener datos del servidor.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Uso Común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 Consultar información, como recuperar detalles de un usuario, listar artículos, etc.</a:t>
            </a:r>
          </a:p>
          <a:p>
            <a:pPr>
              <a:buFont typeface="Arial" panose="020B0604020202020204" pitchFamily="34" charset="0"/>
              <a:buChar char="•"/>
            </a:pPr>
            <a:endParaRPr lang="es-E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Características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No modifica datos en el servidor.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Los parámetros de consulta se envían en la URL.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Generalmente no lleva cuerpo (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body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) en la solicitud.</a:t>
            </a:r>
          </a:p>
        </p:txBody>
      </p:sp>
    </p:spTree>
    <p:extLst>
      <p:ext uri="{BB962C8B-B14F-4D97-AF65-F5344CB8AC3E}">
        <p14:creationId xmlns:p14="http://schemas.microsoft.com/office/powerpoint/2010/main" val="1756642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F4CC3-E41F-45E8-6316-AEC1B143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- post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9F0185F-18D7-AD14-24BC-913D55EBCE66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5799" y="1887207"/>
            <a:ext cx="10396881" cy="3663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Propósito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 Enviar datos al servidor para crear un nuevo recurso.</a:t>
            </a:r>
          </a:p>
          <a:p>
            <a:pPr>
              <a:buFont typeface="Arial" panose="020B0604020202020204" pitchFamily="34" charset="0"/>
              <a:buChar char="•"/>
            </a:pPr>
            <a:endParaRPr lang="es-E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Uso Común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 Crear nuevos registros, como un nuevo usuario, enviar formularios, etc.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Características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Los datos se envían en el cuerpo (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body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) de la solicitud.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Puede incluir parámetros y encabezados adicionales.</a:t>
            </a:r>
          </a:p>
        </p:txBody>
      </p:sp>
    </p:spTree>
    <p:extLst>
      <p:ext uri="{BB962C8B-B14F-4D97-AF65-F5344CB8AC3E}">
        <p14:creationId xmlns:p14="http://schemas.microsoft.com/office/powerpoint/2010/main" val="2660699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F4CC3-E41F-45E8-6316-AEC1B143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- </a:t>
            </a:r>
            <a:r>
              <a:rPr lang="es-AR" dirty="0" err="1"/>
              <a:t>put</a:t>
            </a:r>
            <a:endParaRPr lang="es-AR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9F0185F-18D7-AD14-24BC-913D55EBCE66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5799" y="1785128"/>
            <a:ext cx="10396881" cy="386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Propósito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 Actualizar un recurso existente en el servidor.</a:t>
            </a:r>
          </a:p>
          <a:p>
            <a:pPr>
              <a:buFont typeface="Arial" panose="020B0604020202020204" pitchFamily="34" charset="0"/>
              <a:buChar char="•"/>
            </a:pPr>
            <a:endParaRPr lang="es-E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Uso Común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 Modificar detalles de un recurso, como actualizar la información de un usuario.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Características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Los datos de actualización se envían en el cuerpo (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body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) de la solicitud.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Generalmente reemplaza el recurso completo o una parte significativa del mismo.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06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55019-5650-9EC9-F151-2DDE4AE3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Repaso y preparación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4ED88-C5CF-5402-61A4-BDB87336A7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622324"/>
            <a:ext cx="10394707" cy="3752262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Les pedimos a cada grupo que elabore un proyecto con la organización de tiempos y tareas para el desarrollo del proyecto.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s-ES" sz="18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Podían comenzar con la maquetación y la organización de la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153044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satMod val="110000"/>
                <a:lumMod val="40000"/>
              </a:schemeClr>
              <a:schemeClr val="bg2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id="{F770B4CD-535A-4FF2-B700-8C40F0031E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42AB5EEF-5DB7-47EA-BB55-DC7DAC8A68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034" name="Rectangle 1033">
              <a:extLst>
                <a:ext uri="{FF2B5EF4-FFF2-40B4-BE49-F238E27FC236}">
                  <a16:creationId xmlns:a16="http://schemas.microsoft.com/office/drawing/2014/main" id="{2D031218-C353-46BE-8BA0-03B929089E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1035" name="Freeform 11">
              <a:extLst>
                <a:ext uri="{FF2B5EF4-FFF2-40B4-BE49-F238E27FC236}">
                  <a16:creationId xmlns:a16="http://schemas.microsoft.com/office/drawing/2014/main" id="{63018239-79C0-4159-AE08-A6113D9AD9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A68094AE-62A3-4DD8-B617-758BE447B78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</p:grpSp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9AE0D413-3E66-4B0D-8FF6-E844E6B0E7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B6833AB9-605B-4FCD-AEA3-0556375B66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57150" cmpd="thinThick">
            <a:noFill/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1026" name="Picture 2" descr="Qué es la gestión de proyectos?">
            <a:extLst>
              <a:ext uri="{FF2B5EF4-FFF2-40B4-BE49-F238E27FC236}">
                <a16:creationId xmlns:a16="http://schemas.microsoft.com/office/drawing/2014/main" id="{7F6EAA55-3A46-DC90-31F5-CE274D9D6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480000">
            <a:off x="1903890" y="1003258"/>
            <a:ext cx="8384220" cy="47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9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FD846-A7FC-397C-C127-002D34D3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E6EC7D-8298-262F-A93C-0B1C3A6A06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Comprender qué es Node.js y su función en el desarrollo de aplicaciones web.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Familiarizarse con Express.js como un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framework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web para Node.js.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AR" sz="18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Configurar un entorno de desarrollo Node.js y crear una aplicación básica con Express.js.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2004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02E9C-ABC7-D73C-9111-2460618C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Preguntas disparadoras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BA3794-7734-A2EC-C1B8-C1AB3E0F4B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¿Cómo se define un </a:t>
            </a:r>
            <a:r>
              <a:rPr lang="es-AR" sz="1800" i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endpoint</a:t>
            </a:r>
            <a:r>
              <a:rPr lang="es-AR" sz="1800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 una aplicación Express.js y qué papel desempeña en el manejo de las solicitudes HTTP?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¿Qué diferencias existen entre los métodos HTTP (GET, POST, PUT, DELETE) al definir </a:t>
            </a:r>
            <a:r>
              <a:rPr lang="es-AR" sz="1800" i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endpoints</a:t>
            </a:r>
            <a:r>
              <a:rPr lang="es-AR" sz="1800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 una API?  ¿cómo influyen en las operaciones que se realizan en el servidor?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¿Cómo se configura una ruta en Express.js para manejar múltiples métodos HTTP y cómo se organizan las funciones de manejo para responder a las solicitudes?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040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02E9C-ABC7-D73C-9111-2460618C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BA3794-7734-A2EC-C1B8-C1AB3E0F4B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Node.js es un entorno de ejecución de JavaScript diseñado para construir aplicaciones del lado del servidor. 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diferencia de los entornos tradicionales que utilizan lenguajes como PHP o Ruby en el servidor, Node.js permite ejecutar JavaScript en el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backend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Esto facilita el desarrollo de aplicaciones web completas utilizando un solo lenguaje tanto en el cliente como en el servidor.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61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02E9C-ABC7-D73C-9111-2460618C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BA3794-7734-A2EC-C1B8-C1AB3E0F4B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Node.js se destaca por su arquitectura orientada a eventos y su capacidad para manejar operaciones de entrada / salida (I/O) de manera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asíncronica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lo que lo hace ideal para aplicaciones en tiempo real y con alta concurrencia, como chats en línea, plataformas de juegos y sistemas de notificaciones. 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 modelo de arquitectura “sin bloqueo” permite a Node.js manejar un gran número de conexiones simultáneas con eficiencia.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0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02E9C-ABC7-D73C-9111-2460618C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instalacion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BA3794-7734-A2EC-C1B8-C1AB3E0F4B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primero se debe instalar el entorno localmente.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instalación de Node.js también incluye </a:t>
            </a:r>
            <a:r>
              <a:rPr lang="es-AR" sz="18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npm</a:t>
            </a:r>
            <a:r>
              <a:rPr lang="es-AR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Package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Manager), una herramienta esencial para gestionar las dependencias del proyecto y los paquetes de terceros. 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instalación se puede realizar desde el sitio web oficial de Node.js, donde se proporcionan paquetes para diferentes sistemas operativos.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772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05693-544A-ECDE-0BB0-7E3CE0FB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Introducción a express.js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F59CFE-76FE-6794-3688-58849205217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Express.js es un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framework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minimalista y flexible para Node.js que simplifica el desarrollo de aplicaciones web y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APIs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Nos proporciona una serie de herramientas y funcionalidades que facilitan: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enrutamiento de solicitudes, 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manejo de middleware y la gestión de respuestas HTTP, lo que acelera el proceso de desarrollo en comparación con la implementación de estos elementos desde cero.</a:t>
            </a:r>
            <a:endParaRPr lang="es-A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40804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Evento principal</Template>
  <TotalTime>1642</TotalTime>
  <Words>979</Words>
  <Application>Microsoft Office PowerPoint</Application>
  <PresentationFormat>Panorámica</PresentationFormat>
  <Paragraphs>86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Aptos</vt:lpstr>
      <vt:lpstr>Arial</vt:lpstr>
      <vt:lpstr>Calibri</vt:lpstr>
      <vt:lpstr>Impact</vt:lpstr>
      <vt:lpstr>Symbol</vt:lpstr>
      <vt:lpstr>Times New Roman</vt:lpstr>
      <vt:lpstr>Evento principal</vt:lpstr>
      <vt:lpstr>Curso full stack developer</vt:lpstr>
      <vt:lpstr>Repaso y preparación</vt:lpstr>
      <vt:lpstr>Presentación de PowerPoint</vt:lpstr>
      <vt:lpstr>Objetivos</vt:lpstr>
      <vt:lpstr>Preguntas disparadoras</vt:lpstr>
      <vt:lpstr>introducción</vt:lpstr>
      <vt:lpstr>contexto</vt:lpstr>
      <vt:lpstr>instalacion</vt:lpstr>
      <vt:lpstr>Introducción a express.js</vt:lpstr>
      <vt:lpstr>conceptos</vt:lpstr>
      <vt:lpstr>endpoints</vt:lpstr>
      <vt:lpstr>postman</vt:lpstr>
      <vt:lpstr>Postman - conceptos</vt:lpstr>
      <vt:lpstr>Tipo de endpoints</vt:lpstr>
      <vt:lpstr>Ejemplo - get</vt:lpstr>
      <vt:lpstr>Ejemplo - post</vt:lpstr>
      <vt:lpstr>Ejemplo - 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full stack developer</dc:title>
  <dc:creator>Nahuel Gonzalez</dc:creator>
  <cp:lastModifiedBy>Usuario</cp:lastModifiedBy>
  <cp:revision>133</cp:revision>
  <dcterms:created xsi:type="dcterms:W3CDTF">2024-06-07T21:52:55Z</dcterms:created>
  <dcterms:modified xsi:type="dcterms:W3CDTF">2025-06-11T18:11:43Z</dcterms:modified>
</cp:coreProperties>
</file>